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aveSubsetFonts="1">
  <p:sldMasterIdLst>
    <p:sldMasterId id="2147483702" r:id="rId1"/>
    <p:sldMasterId id="2147483703" r:id="rId2"/>
    <p:sldMasterId id="2147483704" r:id="rId3"/>
    <p:sldMasterId id="214748370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p:restoredLeft sz="15969"/>
    <p:restoredTop sz="77330"/>
  </p:normalViewPr>
  <p:slideViewPr>
    <p:cSldViewPr snapToGrid="0">
      <p:cViewPr varScale="1">
        <p:scale>
          <a:sx n="89" d="100"/>
          <a:sy n="89" d="100"/>
        </p:scale>
        <p:origin x="1374" y="78"/>
      </p:cViewPr>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diagrams/_rels/data2.xml.rels><?xml version="1.0" encoding="UTF-8" standalone="yes" ?><Relationships xmlns="http://schemas.openxmlformats.org/package/2006/relationships"><Relationship Id="rId1" Type="http://schemas.openxmlformats.org/officeDocument/2006/relationships/hyperlink" Target="http://terms.naver.com/entry.nhn?docId=3408336&amp;cid=40942&amp;categoryId=31531" TargetMode="External" /></Relationships>
</file>

<file path=ppt/diagrams/_rels/drawing2.xml.rels><?xml version="1.0" encoding="UTF-8" standalone="yes" ?><Relationships xmlns="http://schemas.openxmlformats.org/package/2006/relationships"><Relationship Id="rId1" Type="http://schemas.openxmlformats.org/officeDocument/2006/relationships/hyperlink" Target="http://terms.naver.com/entry.nhn?docId=3408336&amp;cid=40942&amp;categoryId=31531" TargetMode="External" /></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41D55-9ABC-4F2C-ABEC-91FDF8DD0F43}" type="doc">
      <dgm:prSet loTypeId="urn:microsoft.com/office/officeart/2008/layout/LinedList" loCatId="Inbox" qsTypeId="urn:microsoft.com/office/officeart/2005/8/quickstyle/simple4" qsCatId="simple" csTypeId="urn:microsoft.com/office/officeart/2005/8/colors/ColorSchemeForSuggestions" csCatId="other" phldr="1"/>
      <dgm:spPr/>
      <dgm:t>
        <a:bodyPr/>
        <a:lstStyle/>
        <a:p>
          <a:endParaRPr lang="en-US"/>
        </a:p>
      </dgm:t>
    </dgm:pt>
    <dgm:pt modelId="{14067601-B21A-4A41-80BC-CA24D1DA4A04}">
      <dgm:prSet custT="1"/>
      <dgm:spPr/>
      <dgm:t>
        <a:bodyPr anchor="ctr"/>
        <a:lstStyle/>
        <a:p>
          <a:r>
            <a:rPr lang="ko-KR" altLang="en-US" sz="1800" b="1" dirty="0">
              <a:solidFill>
                <a:schemeClr val="tx1"/>
              </a:solidFill>
            </a:rPr>
            <a:t>의존 </a:t>
          </a:r>
          <a:r>
            <a:rPr lang="en-US" altLang="ko-KR" sz="1800" b="1" dirty="0">
              <a:solidFill>
                <a:schemeClr val="tx1"/>
              </a:solidFill>
            </a:rPr>
            <a:t>(</a:t>
          </a:r>
          <a:r>
            <a:rPr lang="ko-KR" altLang="en-US" sz="1800" b="1" dirty="0">
              <a:solidFill>
                <a:schemeClr val="tx1"/>
              </a:solidFill>
            </a:rPr>
            <a:t>신체적 의존</a:t>
          </a:r>
          <a:r>
            <a:rPr lang="en-US" altLang="ko-KR" sz="1800" b="1" dirty="0">
              <a:solidFill>
                <a:schemeClr val="tx1"/>
              </a:solidFill>
            </a:rPr>
            <a:t>) </a:t>
          </a:r>
          <a:r>
            <a:rPr lang="en-US" altLang="ko-KR" sz="1800" dirty="0">
              <a:solidFill>
                <a:schemeClr val="tx1"/>
              </a:solidFill>
            </a:rPr>
            <a:t>: </a:t>
          </a:r>
          <a:r>
            <a:rPr lang="ko-KR" altLang="en-US" sz="1800" dirty="0">
              <a:solidFill>
                <a:schemeClr val="tx1"/>
              </a:solidFill>
            </a:rPr>
            <a:t>약물이나 화학물질의 반복되는 사용으로 신체적인 의존성이 생긴 상태</a:t>
          </a:r>
          <a:r>
            <a:rPr lang="en-US" altLang="ko-KR" sz="1800" dirty="0">
              <a:solidFill>
                <a:schemeClr val="tx1"/>
              </a:solidFill>
            </a:rPr>
            <a:t>.</a:t>
          </a:r>
        </a:p>
        <a:p>
          <a:r>
            <a:rPr lang="en-US" altLang="ko-KR" sz="1800" dirty="0">
              <a:solidFill>
                <a:schemeClr val="tx1"/>
              </a:solidFill>
            </a:rPr>
            <a:t> </a:t>
          </a:r>
          <a:r>
            <a:rPr lang="ko-KR" altLang="en-US" sz="1800" dirty="0">
              <a:solidFill>
                <a:schemeClr val="tx1"/>
              </a:solidFill>
            </a:rPr>
            <a:t>정상적인 사용 범위에서 사용하지만 중단했을 때 견디기 힘든 금단증상이 있는 상태</a:t>
          </a:r>
          <a:r>
            <a:rPr lang="en-US" altLang="ko-KR" sz="1800" dirty="0">
              <a:solidFill>
                <a:schemeClr val="tx1"/>
              </a:solidFill>
            </a:rPr>
            <a:t>.</a:t>
          </a:r>
          <a:endParaRPr lang="en-US" sz="1800" dirty="0">
            <a:solidFill>
              <a:schemeClr val="tx1"/>
            </a:solidFill>
          </a:endParaRPr>
        </a:p>
      </dgm:t>
    </dgm:pt>
    <dgm:pt modelId="{32F46A48-030F-4C94-90B2-94605F60F284}" type="parTrans" cxnId="{D68205A1-0AD0-4160-BFE9-1874D9058323}">
      <dgm:prSet/>
      <dgm:spPr/>
      <dgm:t>
        <a:bodyPr/>
        <a:lstStyle/>
        <a:p>
          <a:endParaRPr lang="en-US">
            <a:solidFill>
              <a:schemeClr val="tx1"/>
            </a:solidFill>
          </a:endParaRPr>
        </a:p>
      </dgm:t>
    </dgm:pt>
    <dgm:pt modelId="{E559E870-48A4-4BBA-9879-951603970689}" type="sibTrans" cxnId="{D68205A1-0AD0-4160-BFE9-1874D9058323}">
      <dgm:prSet/>
      <dgm:spPr/>
      <dgm:t>
        <a:bodyPr/>
        <a:lstStyle/>
        <a:p>
          <a:endParaRPr lang="en-US">
            <a:solidFill>
              <a:schemeClr val="tx1"/>
            </a:solidFill>
          </a:endParaRPr>
        </a:p>
      </dgm:t>
    </dgm:pt>
    <dgm:pt modelId="{EBAB195C-55C4-4E0D-99C0-C6B5639D2EBF}">
      <dgm:prSet custT="1"/>
      <dgm:spPr/>
      <dgm:t>
        <a:bodyPr anchor="ctr"/>
        <a:lstStyle/>
        <a:p>
          <a:r>
            <a:rPr lang="ko-KR" altLang="en-US" sz="1800" b="1" dirty="0">
              <a:solidFill>
                <a:schemeClr val="tx1"/>
              </a:solidFill>
            </a:rPr>
            <a:t>중독 </a:t>
          </a:r>
          <a:r>
            <a:rPr lang="en-US" sz="1800" b="1" dirty="0">
              <a:solidFill>
                <a:schemeClr val="tx1"/>
              </a:solidFill>
            </a:rPr>
            <a:t>(</a:t>
          </a:r>
          <a:r>
            <a:rPr lang="ko-KR" altLang="en-US" sz="1800" b="1" dirty="0">
              <a:solidFill>
                <a:schemeClr val="tx1"/>
              </a:solidFill>
            </a:rPr>
            <a:t>심리적 의존</a:t>
          </a:r>
          <a:r>
            <a:rPr lang="en-US" sz="1800" b="1" dirty="0">
              <a:solidFill>
                <a:schemeClr val="tx1"/>
              </a:solidFill>
            </a:rPr>
            <a:t>) </a:t>
          </a:r>
          <a:r>
            <a:rPr lang="en-US" sz="1800" dirty="0">
              <a:solidFill>
                <a:schemeClr val="tx1"/>
              </a:solidFill>
            </a:rPr>
            <a:t>: </a:t>
          </a:r>
          <a:r>
            <a:rPr lang="ko-KR" altLang="en-US" sz="1800" dirty="0">
              <a:solidFill>
                <a:srgbClr val="FF0000"/>
              </a:solidFill>
            </a:rPr>
            <a:t>진단적 용어는 아님</a:t>
          </a:r>
          <a:r>
            <a:rPr lang="en-US" altLang="ko-KR" sz="1800" dirty="0">
              <a:solidFill>
                <a:schemeClr val="tx1"/>
              </a:solidFill>
            </a:rPr>
            <a:t>. </a:t>
          </a:r>
          <a:r>
            <a:rPr lang="ko-KR" altLang="en-US" sz="1800" dirty="0">
              <a:solidFill>
                <a:schemeClr val="tx1"/>
              </a:solidFill>
            </a:rPr>
            <a:t>물질의 반복적인 사용과 사용 시의 용량이 증가된 상태로 부정적인 효과에도 사용을 중단하기가 힘든 상태</a:t>
          </a:r>
          <a:r>
            <a:rPr lang="en-US" altLang="ko-KR" sz="1800" dirty="0">
              <a:solidFill>
                <a:schemeClr val="tx1"/>
              </a:solidFill>
            </a:rPr>
            <a:t>. </a:t>
          </a:r>
          <a:r>
            <a:rPr lang="ko-KR" altLang="en-US" sz="1800" dirty="0">
              <a:solidFill>
                <a:schemeClr val="tx1"/>
              </a:solidFill>
            </a:rPr>
            <a:t>참기 힘든 복용에 대한 </a:t>
          </a:r>
          <a:r>
            <a:rPr lang="ko-KR" altLang="en-US" sz="1800" b="1" dirty="0">
              <a:solidFill>
                <a:srgbClr val="FF0000"/>
              </a:solidFill>
            </a:rPr>
            <a:t>심리적인 갈망 </a:t>
          </a:r>
          <a:r>
            <a:rPr lang="ko-KR" altLang="en-US" sz="1800" dirty="0">
              <a:solidFill>
                <a:schemeClr val="tx1"/>
              </a:solidFill>
            </a:rPr>
            <a:t>때문에 복용하지 않을 시 심한 상실감</a:t>
          </a:r>
          <a:r>
            <a:rPr lang="en-US" altLang="ko-KR" sz="1800" dirty="0">
              <a:solidFill>
                <a:schemeClr val="tx1"/>
              </a:solidFill>
            </a:rPr>
            <a:t>, </a:t>
          </a:r>
          <a:r>
            <a:rPr lang="ko-KR" altLang="en-US" sz="1800" dirty="0">
              <a:solidFill>
                <a:schemeClr val="tx1"/>
              </a:solidFill>
            </a:rPr>
            <a:t>신체적 정신적 악화가 유도된다</a:t>
          </a:r>
          <a:r>
            <a:rPr lang="en-US" altLang="ko-KR" sz="1800" dirty="0">
              <a:solidFill>
                <a:schemeClr val="tx1"/>
              </a:solidFill>
            </a:rPr>
            <a:t>. </a:t>
          </a:r>
          <a:endParaRPr lang="en-US" sz="1800" dirty="0">
            <a:solidFill>
              <a:schemeClr val="tx1"/>
            </a:solidFill>
          </a:endParaRPr>
        </a:p>
      </dgm:t>
    </dgm:pt>
    <dgm:pt modelId="{E00151A8-9F49-484E-BCB6-A3D2DDF6DAE1}" type="parTrans" cxnId="{5AB03A00-06FB-4827-ABA0-B9753BBB6ABB}">
      <dgm:prSet/>
      <dgm:spPr/>
      <dgm:t>
        <a:bodyPr/>
        <a:lstStyle/>
        <a:p>
          <a:endParaRPr lang="en-US">
            <a:solidFill>
              <a:schemeClr val="tx1"/>
            </a:solidFill>
          </a:endParaRPr>
        </a:p>
      </dgm:t>
    </dgm:pt>
    <dgm:pt modelId="{F627CDC9-5F41-4E71-8E3A-00EE974F04B9}" type="sibTrans" cxnId="{5AB03A00-06FB-4827-ABA0-B9753BBB6ABB}">
      <dgm:prSet/>
      <dgm:spPr/>
      <dgm:t>
        <a:bodyPr/>
        <a:lstStyle/>
        <a:p>
          <a:endParaRPr lang="en-US">
            <a:solidFill>
              <a:schemeClr val="tx1"/>
            </a:solidFill>
          </a:endParaRPr>
        </a:p>
      </dgm:t>
    </dgm:pt>
    <dgm:pt modelId="{CAC820CF-55E0-4427-9EFA-976083DE0481}">
      <dgm:prSet custT="1"/>
      <dgm:spPr/>
      <dgm:t>
        <a:bodyPr anchor="ctr"/>
        <a:lstStyle/>
        <a:p>
          <a:r>
            <a:rPr lang="ko-KR" altLang="en-US" sz="1800" b="1" dirty="0">
              <a:solidFill>
                <a:schemeClr val="tx1"/>
              </a:solidFill>
            </a:rPr>
            <a:t>남용</a:t>
          </a:r>
          <a:r>
            <a:rPr lang="en-US" sz="1800" dirty="0">
              <a:solidFill>
                <a:schemeClr val="tx1"/>
              </a:solidFill>
            </a:rPr>
            <a:t> : </a:t>
          </a:r>
          <a:r>
            <a:rPr lang="ko-KR" altLang="en-US" sz="1800" dirty="0">
              <a:solidFill>
                <a:schemeClr val="tx1"/>
              </a:solidFill>
            </a:rPr>
            <a:t>주로 자가 투약에서</a:t>
          </a:r>
          <a:r>
            <a:rPr lang="en-US" altLang="ko-KR" sz="1800" dirty="0">
              <a:solidFill>
                <a:schemeClr val="tx1"/>
              </a:solidFill>
            </a:rPr>
            <a:t>, </a:t>
          </a:r>
          <a:r>
            <a:rPr lang="ko-KR" altLang="en-US" sz="1800" dirty="0">
              <a:solidFill>
                <a:schemeClr val="tx1"/>
              </a:solidFill>
            </a:rPr>
            <a:t>의학적</a:t>
          </a:r>
          <a:r>
            <a:rPr lang="en-US" altLang="ko-KR" sz="1800" dirty="0">
              <a:solidFill>
                <a:schemeClr val="tx1"/>
              </a:solidFill>
            </a:rPr>
            <a:t>/</a:t>
          </a:r>
          <a:r>
            <a:rPr lang="ko-KR" altLang="en-US" sz="1800" dirty="0">
              <a:solidFill>
                <a:schemeClr val="tx1"/>
              </a:solidFill>
            </a:rPr>
            <a:t>사회적으로 승인되지 않은 용도나 방법으로 사용하는 경우</a:t>
          </a:r>
          <a:endParaRPr lang="en-US" sz="1800" dirty="0">
            <a:solidFill>
              <a:schemeClr val="tx1"/>
            </a:solidFill>
          </a:endParaRPr>
        </a:p>
      </dgm:t>
    </dgm:pt>
    <dgm:pt modelId="{64284FA6-68CF-42AF-98A8-C944A4F2D739}" type="parTrans" cxnId="{94371BF6-3F5C-4620-AA90-E6B516221EDB}">
      <dgm:prSet/>
      <dgm:spPr/>
      <dgm:t>
        <a:bodyPr/>
        <a:lstStyle/>
        <a:p>
          <a:endParaRPr lang="en-US">
            <a:solidFill>
              <a:schemeClr val="tx1"/>
            </a:solidFill>
          </a:endParaRPr>
        </a:p>
      </dgm:t>
    </dgm:pt>
    <dgm:pt modelId="{05037E75-5CEC-4B1E-8FB8-C4359224242E}" type="sibTrans" cxnId="{94371BF6-3F5C-4620-AA90-E6B516221EDB}">
      <dgm:prSet/>
      <dgm:spPr/>
      <dgm:t>
        <a:bodyPr/>
        <a:lstStyle/>
        <a:p>
          <a:endParaRPr lang="en-US">
            <a:solidFill>
              <a:schemeClr val="tx1"/>
            </a:solidFill>
          </a:endParaRPr>
        </a:p>
      </dgm:t>
    </dgm:pt>
    <dgm:pt modelId="{1223AF43-B73A-4C8F-92BE-D34B381CA3E9}" type="pres">
      <dgm:prSet presAssocID="{08541D55-9ABC-4F2C-ABEC-91FDF8DD0F43}" presName="vert0" presStyleCnt="0">
        <dgm:presLayoutVars>
          <dgm:dir/>
          <dgm:animOne val="branch"/>
          <dgm:animLvl val="lvl"/>
        </dgm:presLayoutVars>
      </dgm:prSet>
      <dgm:spPr/>
    </dgm:pt>
    <dgm:pt modelId="{B3EA44B9-FC20-41D0-9525-31D6ECFBB587}" type="pres">
      <dgm:prSet presAssocID="{14067601-B21A-4A41-80BC-CA24D1DA4A04}" presName="thickLine" presStyleLbl="alignNode1" presStyleIdx="0" presStyleCnt="3"/>
      <dgm:spPr/>
    </dgm:pt>
    <dgm:pt modelId="{954DD73E-4BD0-4FBF-805B-EFA13B1B4A66}" type="pres">
      <dgm:prSet presAssocID="{14067601-B21A-4A41-80BC-CA24D1DA4A04}" presName="horz1" presStyleCnt="0"/>
      <dgm:spPr/>
    </dgm:pt>
    <dgm:pt modelId="{158144C5-4AF0-4520-B05D-F7CE0EBB6174}" type="pres">
      <dgm:prSet presAssocID="{14067601-B21A-4A41-80BC-CA24D1DA4A04}" presName="tx1" presStyleLbl="revTx" presStyleIdx="0" presStyleCnt="3"/>
      <dgm:spPr/>
    </dgm:pt>
    <dgm:pt modelId="{0344F636-4092-4AC6-A61A-BEA365EB080C}" type="pres">
      <dgm:prSet presAssocID="{14067601-B21A-4A41-80BC-CA24D1DA4A04}" presName="vert1" presStyleCnt="0"/>
      <dgm:spPr/>
    </dgm:pt>
    <dgm:pt modelId="{5AA39EAA-F27A-451B-A7A4-71AA5D8B32EC}" type="pres">
      <dgm:prSet presAssocID="{EBAB195C-55C4-4E0D-99C0-C6B5639D2EBF}" presName="thickLine" presStyleLbl="alignNode1" presStyleIdx="1" presStyleCnt="3"/>
      <dgm:spPr/>
    </dgm:pt>
    <dgm:pt modelId="{73A93113-5261-42A1-B43B-83F71C576FD2}" type="pres">
      <dgm:prSet presAssocID="{EBAB195C-55C4-4E0D-99C0-C6B5639D2EBF}" presName="horz1" presStyleCnt="0"/>
      <dgm:spPr/>
    </dgm:pt>
    <dgm:pt modelId="{25544A06-6C05-4DF5-BB2F-B14F3356D12D}" type="pres">
      <dgm:prSet presAssocID="{EBAB195C-55C4-4E0D-99C0-C6B5639D2EBF}" presName="tx1" presStyleLbl="revTx" presStyleIdx="1" presStyleCnt="3"/>
      <dgm:spPr/>
    </dgm:pt>
    <dgm:pt modelId="{5948CFC5-971A-4E74-923D-64CC2F649B3B}" type="pres">
      <dgm:prSet presAssocID="{EBAB195C-55C4-4E0D-99C0-C6B5639D2EBF}" presName="vert1" presStyleCnt="0"/>
      <dgm:spPr/>
    </dgm:pt>
    <dgm:pt modelId="{37227F0B-9396-4BB7-8577-1A971F027272}" type="pres">
      <dgm:prSet presAssocID="{CAC820CF-55E0-4427-9EFA-976083DE0481}" presName="thickLine" presStyleLbl="alignNode1" presStyleIdx="2" presStyleCnt="3" custLinFactNeighborY="6107"/>
      <dgm:spPr/>
    </dgm:pt>
    <dgm:pt modelId="{AA0DB405-B8D9-4F2B-A990-3191CAF8324C}" type="pres">
      <dgm:prSet presAssocID="{CAC820CF-55E0-4427-9EFA-976083DE0481}" presName="horz1" presStyleCnt="0"/>
      <dgm:spPr/>
    </dgm:pt>
    <dgm:pt modelId="{985EEE4E-8AFF-4E2E-962A-2CFC6BB31CD2}" type="pres">
      <dgm:prSet presAssocID="{CAC820CF-55E0-4427-9EFA-976083DE0481}" presName="tx1" presStyleLbl="revTx" presStyleIdx="2" presStyleCnt="3"/>
      <dgm:spPr/>
    </dgm:pt>
    <dgm:pt modelId="{2FD18C18-77AF-496F-B858-AFC8D404CFAC}" type="pres">
      <dgm:prSet presAssocID="{CAC820CF-55E0-4427-9EFA-976083DE0481}" presName="vert1" presStyleCnt="0"/>
      <dgm:spPr/>
    </dgm:pt>
  </dgm:ptLst>
  <dgm:cxnLst>
    <dgm:cxn modelId="{5AB03A00-06FB-4827-ABA0-B9753BBB6ABB}" srcId="{08541D55-9ABC-4F2C-ABEC-91FDF8DD0F43}" destId="{EBAB195C-55C4-4E0D-99C0-C6B5639D2EBF}" srcOrd="1" destOrd="0" parTransId="{E00151A8-9F49-484E-BCB6-A3D2DDF6DAE1}" sibTransId="{F627CDC9-5F41-4E71-8E3A-00EE974F04B9}"/>
    <dgm:cxn modelId="{C4E4602E-464D-47D6-92DA-5E59E5860583}" type="presOf" srcId="{EBAB195C-55C4-4E0D-99C0-C6B5639D2EBF}" destId="{25544A06-6C05-4DF5-BB2F-B14F3356D12D}" srcOrd="0" destOrd="0" presId="urn:microsoft.com/office/officeart/2008/layout/LinedList"/>
    <dgm:cxn modelId="{83FC274B-DF31-4C3B-A06A-03D5B01002C8}" type="presOf" srcId="{08541D55-9ABC-4F2C-ABEC-91FDF8DD0F43}" destId="{1223AF43-B73A-4C8F-92BE-D34B381CA3E9}" srcOrd="0" destOrd="0" presId="urn:microsoft.com/office/officeart/2008/layout/LinedList"/>
    <dgm:cxn modelId="{D68205A1-0AD0-4160-BFE9-1874D9058323}" srcId="{08541D55-9ABC-4F2C-ABEC-91FDF8DD0F43}" destId="{14067601-B21A-4A41-80BC-CA24D1DA4A04}" srcOrd="0" destOrd="0" parTransId="{32F46A48-030F-4C94-90B2-94605F60F284}" sibTransId="{E559E870-48A4-4BBA-9879-951603970689}"/>
    <dgm:cxn modelId="{3C0BEDB7-96BB-402A-9E2F-3B86F9798A60}" type="presOf" srcId="{14067601-B21A-4A41-80BC-CA24D1DA4A04}" destId="{158144C5-4AF0-4520-B05D-F7CE0EBB6174}" srcOrd="0" destOrd="0" presId="urn:microsoft.com/office/officeart/2008/layout/LinedList"/>
    <dgm:cxn modelId="{94371BF6-3F5C-4620-AA90-E6B516221EDB}" srcId="{08541D55-9ABC-4F2C-ABEC-91FDF8DD0F43}" destId="{CAC820CF-55E0-4427-9EFA-976083DE0481}" srcOrd="2" destOrd="0" parTransId="{64284FA6-68CF-42AF-98A8-C944A4F2D739}" sibTransId="{05037E75-5CEC-4B1E-8FB8-C4359224242E}"/>
    <dgm:cxn modelId="{52DC8EFD-ECEE-4A61-9053-05F0319330E0}" type="presOf" srcId="{CAC820CF-55E0-4427-9EFA-976083DE0481}" destId="{985EEE4E-8AFF-4E2E-962A-2CFC6BB31CD2}" srcOrd="0" destOrd="0" presId="urn:microsoft.com/office/officeart/2008/layout/LinedList"/>
    <dgm:cxn modelId="{54C0A423-1A56-46BA-9B88-51353EB41FFE}" type="presParOf" srcId="{1223AF43-B73A-4C8F-92BE-D34B381CA3E9}" destId="{B3EA44B9-FC20-41D0-9525-31D6ECFBB587}" srcOrd="0" destOrd="0" presId="urn:microsoft.com/office/officeart/2008/layout/LinedList"/>
    <dgm:cxn modelId="{6B5EA5E6-4C96-4CED-887F-19153D265B0E}" type="presParOf" srcId="{1223AF43-B73A-4C8F-92BE-D34B381CA3E9}" destId="{954DD73E-4BD0-4FBF-805B-EFA13B1B4A66}" srcOrd="1" destOrd="0" presId="urn:microsoft.com/office/officeart/2008/layout/LinedList"/>
    <dgm:cxn modelId="{8D95DA26-FE29-4510-88CE-9BCBEB78EF31}" type="presParOf" srcId="{954DD73E-4BD0-4FBF-805B-EFA13B1B4A66}" destId="{158144C5-4AF0-4520-B05D-F7CE0EBB6174}" srcOrd="0" destOrd="0" presId="urn:microsoft.com/office/officeart/2008/layout/LinedList"/>
    <dgm:cxn modelId="{A89736BF-D1AC-4F62-A9C9-D029DE9C0DE1}" type="presParOf" srcId="{954DD73E-4BD0-4FBF-805B-EFA13B1B4A66}" destId="{0344F636-4092-4AC6-A61A-BEA365EB080C}" srcOrd="1" destOrd="0" presId="urn:microsoft.com/office/officeart/2008/layout/LinedList"/>
    <dgm:cxn modelId="{E37E3AE0-5E5B-4639-95ED-206C9CF07B5D}" type="presParOf" srcId="{1223AF43-B73A-4C8F-92BE-D34B381CA3E9}" destId="{5AA39EAA-F27A-451B-A7A4-71AA5D8B32EC}" srcOrd="2" destOrd="0" presId="urn:microsoft.com/office/officeart/2008/layout/LinedList"/>
    <dgm:cxn modelId="{75CDA876-2046-4165-AD03-35CE8551DDD4}" type="presParOf" srcId="{1223AF43-B73A-4C8F-92BE-D34B381CA3E9}" destId="{73A93113-5261-42A1-B43B-83F71C576FD2}" srcOrd="3" destOrd="0" presId="urn:microsoft.com/office/officeart/2008/layout/LinedList"/>
    <dgm:cxn modelId="{68B19170-04A6-4155-84F9-0A3D06C09068}" type="presParOf" srcId="{73A93113-5261-42A1-B43B-83F71C576FD2}" destId="{25544A06-6C05-4DF5-BB2F-B14F3356D12D}" srcOrd="0" destOrd="0" presId="urn:microsoft.com/office/officeart/2008/layout/LinedList"/>
    <dgm:cxn modelId="{A64068D2-20F6-4214-A64A-0928972505B7}" type="presParOf" srcId="{73A93113-5261-42A1-B43B-83F71C576FD2}" destId="{5948CFC5-971A-4E74-923D-64CC2F649B3B}" srcOrd="1" destOrd="0" presId="urn:microsoft.com/office/officeart/2008/layout/LinedList"/>
    <dgm:cxn modelId="{36F6DE8F-8C3C-469B-BAE4-5620D6A00DA6}" type="presParOf" srcId="{1223AF43-B73A-4C8F-92BE-D34B381CA3E9}" destId="{37227F0B-9396-4BB7-8577-1A971F027272}" srcOrd="4" destOrd="0" presId="urn:microsoft.com/office/officeart/2008/layout/LinedList"/>
    <dgm:cxn modelId="{6554898F-4B10-4A15-ACE6-21658BBBBB0F}" type="presParOf" srcId="{1223AF43-B73A-4C8F-92BE-D34B381CA3E9}" destId="{AA0DB405-B8D9-4F2B-A990-3191CAF8324C}" srcOrd="5" destOrd="0" presId="urn:microsoft.com/office/officeart/2008/layout/LinedList"/>
    <dgm:cxn modelId="{BB1061CA-0492-494D-A2FF-C746176A0AF2}" type="presParOf" srcId="{AA0DB405-B8D9-4F2B-A990-3191CAF8324C}" destId="{985EEE4E-8AFF-4E2E-962A-2CFC6BB31CD2}" srcOrd="0" destOrd="0" presId="urn:microsoft.com/office/officeart/2008/layout/LinedList"/>
    <dgm:cxn modelId="{5326D5B7-73FE-4779-AE68-138A7D102EDD}" type="presParOf" srcId="{AA0DB405-B8D9-4F2B-A990-3191CAF8324C}" destId="{2FD18C18-77AF-496F-B858-AFC8D404CF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8B99AD-7DB1-483B-AAEF-C6C74A8AD98F}" type="doc">
      <dgm:prSet loTypeId="urn:microsoft.com/office/officeart/2008/layout/LinedList" loCatId="Inbox" qsTypeId="urn:microsoft.com/office/officeart/2005/8/quickstyle/simple2" qsCatId="simple" csTypeId="urn:microsoft.com/office/officeart/2005/8/colors/ColorSchemeForSuggestions" csCatId="other" phldr="1"/>
      <dgm:spPr/>
      <dgm:t>
        <a:bodyPr/>
        <a:lstStyle/>
        <a:p>
          <a:endParaRPr lang="en-US"/>
        </a:p>
      </dgm:t>
    </dgm:pt>
    <dgm:pt modelId="{A5192268-F54B-4E25-86C5-0F7A8F8FCC1E}">
      <dgm:prSet/>
      <dgm:spPr/>
      <dgm:t>
        <a:bodyPr/>
        <a:lstStyle/>
        <a:p>
          <a:r>
            <a:rPr lang="ko-KR" b="1" dirty="0">
              <a:solidFill>
                <a:srgbClr val="FF0000"/>
              </a:solidFill>
            </a:rPr>
            <a:t>물질 사용 장애</a:t>
          </a:r>
          <a:r>
            <a:rPr lang="en-US" altLang="ko-KR" b="1" dirty="0">
              <a:solidFill>
                <a:srgbClr val="FF0000"/>
              </a:solidFill>
            </a:rPr>
            <a:t> </a:t>
          </a:r>
          <a:r>
            <a:rPr lang="en-US" dirty="0"/>
            <a:t>: </a:t>
          </a:r>
          <a:r>
            <a:rPr lang="ko-KR" altLang="en-US" dirty="0"/>
            <a:t>물질의 사용으로 인한 중대한 문제에도 불구하고 인지적</a:t>
          </a:r>
          <a:r>
            <a:rPr lang="en-US" altLang="ko-KR" dirty="0"/>
            <a:t>, </a:t>
          </a:r>
          <a:r>
            <a:rPr lang="ko-KR" altLang="en-US" dirty="0"/>
            <a:t>행동적</a:t>
          </a:r>
          <a:r>
            <a:rPr lang="en-US" altLang="ko-KR" dirty="0"/>
            <a:t>, </a:t>
          </a:r>
          <a:r>
            <a:rPr lang="ko-KR" altLang="en-US" dirty="0"/>
            <a:t>신체적인 행동패턴</a:t>
          </a:r>
          <a:r>
            <a:rPr lang="en-US" altLang="ko-KR" dirty="0"/>
            <a:t>.</a:t>
          </a:r>
          <a:endParaRPr lang="en-US" dirty="0"/>
        </a:p>
      </dgm:t>
    </dgm:pt>
    <dgm:pt modelId="{3AD98B11-2B59-4A42-8F40-0DED4D17A5D0}" type="parTrans" cxnId="{D00B439E-4580-4854-AFDF-E69B4B784018}">
      <dgm:prSet/>
      <dgm:spPr/>
      <dgm:t>
        <a:bodyPr/>
        <a:lstStyle/>
        <a:p>
          <a:endParaRPr lang="en-US"/>
        </a:p>
      </dgm:t>
    </dgm:pt>
    <dgm:pt modelId="{54F3E7D9-D609-45D8-8B54-B6A9F2B64DAE}" type="sibTrans" cxnId="{D00B439E-4580-4854-AFDF-E69B4B784018}">
      <dgm:prSet/>
      <dgm:spPr/>
      <dgm:t>
        <a:bodyPr/>
        <a:lstStyle/>
        <a:p>
          <a:endParaRPr lang="en-US"/>
        </a:p>
      </dgm:t>
    </dgm:pt>
    <dgm:pt modelId="{CEFCFFE8-51EA-47B6-ACD7-6D7C38C601BB}">
      <dgm:prSet/>
      <dgm:spPr/>
      <dgm:t>
        <a:bodyPr/>
        <a:lstStyle/>
        <a:p>
          <a:r>
            <a:rPr lang="ko-KR" b="1" dirty="0">
              <a:solidFill>
                <a:srgbClr val="FF0000"/>
              </a:solidFill>
            </a:rPr>
            <a:t>물질 유도성 장애</a:t>
          </a:r>
          <a:r>
            <a:rPr lang="en-US" altLang="ko-KR" dirty="0"/>
            <a:t> : </a:t>
          </a:r>
          <a:r>
            <a:rPr lang="ko-KR" altLang="en-US" dirty="0"/>
            <a:t>중독</a:t>
          </a:r>
          <a:r>
            <a:rPr lang="en-US" altLang="ko-KR" b="0" i="0" dirty="0"/>
            <a:t>(</a:t>
          </a:r>
          <a:r>
            <a:rPr lang="ko-KR" altLang="en-US" b="0" i="0" dirty="0"/>
            <a:t>中毒 </a:t>
          </a:r>
          <a:r>
            <a:rPr lang="en-US" altLang="ko-KR" b="0" i="0" dirty="0"/>
            <a:t>: </a:t>
          </a:r>
          <a:r>
            <a:rPr lang="ko-KR" altLang="en-US" b="0" i="0" dirty="0"/>
            <a:t>물질이 몸 안에 들어가 존재하는 상태</a:t>
          </a:r>
          <a:r>
            <a:rPr lang="en-US" altLang="ko-KR" b="0" i="0" dirty="0"/>
            <a:t>), </a:t>
          </a:r>
          <a:r>
            <a:rPr lang="ko-KR" altLang="en-US" b="0" i="0" dirty="0"/>
            <a:t>금단증상을 포함하여 물질이나 요법으로 유도된 정신적 장애 상태</a:t>
          </a:r>
          <a:endParaRPr lang="en-US" altLang="ko-KR" b="0" i="0" dirty="0"/>
        </a:p>
        <a:p>
          <a:r>
            <a:rPr lang="en-US" dirty="0"/>
            <a:t>(e.g., substance-induced psychotic disorder, substance-induced depressive disorder).</a:t>
          </a:r>
        </a:p>
      </dgm:t>
    </dgm:pt>
    <dgm:pt modelId="{A75A1DA4-700A-48A9-A940-1F579257D0C8}" type="parTrans" cxnId="{1AB875C9-C8E8-4EA2-850C-9E40FB981E8B}">
      <dgm:prSet/>
      <dgm:spPr/>
      <dgm:t>
        <a:bodyPr/>
        <a:lstStyle/>
        <a:p>
          <a:endParaRPr lang="en-US"/>
        </a:p>
      </dgm:t>
    </dgm:pt>
    <dgm:pt modelId="{342D79C3-1918-44D9-9A50-7030AB15AD85}" type="sibTrans" cxnId="{1AB875C9-C8E8-4EA2-850C-9E40FB981E8B}">
      <dgm:prSet/>
      <dgm:spPr/>
      <dgm:t>
        <a:bodyPr/>
        <a:lstStyle/>
        <a:p>
          <a:endParaRPr lang="en-US"/>
        </a:p>
      </dgm:t>
    </dgm:pt>
    <dgm:pt modelId="{9E57615A-E492-4F44-9FD9-220766E58697}">
      <dgm:prSet/>
      <dgm:spPr/>
      <dgm:t>
        <a:bodyPr/>
        <a:lstStyle/>
        <a:p>
          <a:r>
            <a:rPr lang="en-US" dirty="0"/>
            <a:t>DSM-V : </a:t>
          </a:r>
          <a:r>
            <a:rPr lang="ko-KR" dirty="0">
              <a:hlinkClick xmlns:r="http://schemas.openxmlformats.org/officeDocument/2006/relationships" r:id="rId1"/>
            </a:rPr>
            <a:t>정신 장애 진단 및 통계 편람 </a:t>
          </a:r>
          <a:r>
            <a:rPr lang="en-US" dirty="0">
              <a:hlinkClick xmlns:r="http://schemas.openxmlformats.org/officeDocument/2006/relationships" r:id="rId1"/>
            </a:rPr>
            <a:t>[Diagnostic and Statistical Manual of Mental Disorder]</a:t>
          </a:r>
          <a:r>
            <a:rPr lang="en-US" dirty="0"/>
            <a:t> </a:t>
          </a:r>
          <a:r>
            <a:rPr lang="ko-KR" dirty="0"/>
            <a:t>미국정신과학회 출간</a:t>
          </a:r>
          <a:r>
            <a:rPr lang="en-US" dirty="0"/>
            <a:t>.</a:t>
          </a:r>
        </a:p>
      </dgm:t>
    </dgm:pt>
    <dgm:pt modelId="{71DDF346-1D61-4E52-84FE-6CA61C1020D1}" type="parTrans" cxnId="{80EE1EC7-989A-4057-936F-0F347F56402D}">
      <dgm:prSet/>
      <dgm:spPr/>
      <dgm:t>
        <a:bodyPr/>
        <a:lstStyle/>
        <a:p>
          <a:endParaRPr lang="en-US"/>
        </a:p>
      </dgm:t>
    </dgm:pt>
    <dgm:pt modelId="{AC2DC7AC-42DE-488F-8EDC-A65EEE8C400A}" type="sibTrans" cxnId="{80EE1EC7-989A-4057-936F-0F347F56402D}">
      <dgm:prSet/>
      <dgm:spPr/>
      <dgm:t>
        <a:bodyPr/>
        <a:lstStyle/>
        <a:p>
          <a:endParaRPr lang="en-US"/>
        </a:p>
      </dgm:t>
    </dgm:pt>
    <dgm:pt modelId="{0C00EEE5-0BB2-4DF5-AAD7-68662C1BC0A5}" type="pres">
      <dgm:prSet presAssocID="{CA8B99AD-7DB1-483B-AAEF-C6C74A8AD98F}" presName="vert0" presStyleCnt="0">
        <dgm:presLayoutVars>
          <dgm:dir/>
          <dgm:animOne val="branch"/>
          <dgm:animLvl val="lvl"/>
        </dgm:presLayoutVars>
      </dgm:prSet>
      <dgm:spPr/>
    </dgm:pt>
    <dgm:pt modelId="{CD7D41CF-9451-4120-87DD-C5BD3B59768A}" type="pres">
      <dgm:prSet presAssocID="{A5192268-F54B-4E25-86C5-0F7A8F8FCC1E}" presName="thickLine" presStyleLbl="alignNode1" presStyleIdx="0" presStyleCnt="3"/>
      <dgm:spPr/>
    </dgm:pt>
    <dgm:pt modelId="{96BD6C45-1C3C-4610-80AB-EC08D8854342}" type="pres">
      <dgm:prSet presAssocID="{A5192268-F54B-4E25-86C5-0F7A8F8FCC1E}" presName="horz1" presStyleCnt="0"/>
      <dgm:spPr/>
    </dgm:pt>
    <dgm:pt modelId="{CB14DE96-EBAD-4C38-BD62-0F3B2202716A}" type="pres">
      <dgm:prSet presAssocID="{A5192268-F54B-4E25-86C5-0F7A8F8FCC1E}" presName="tx1" presStyleLbl="revTx" presStyleIdx="0" presStyleCnt="3"/>
      <dgm:spPr/>
    </dgm:pt>
    <dgm:pt modelId="{C58D411F-6DDB-4AC1-BED3-196B32414EC3}" type="pres">
      <dgm:prSet presAssocID="{A5192268-F54B-4E25-86C5-0F7A8F8FCC1E}" presName="vert1" presStyleCnt="0"/>
      <dgm:spPr/>
    </dgm:pt>
    <dgm:pt modelId="{D146ADE1-F518-4D26-8588-D628A1604922}" type="pres">
      <dgm:prSet presAssocID="{CEFCFFE8-51EA-47B6-ACD7-6D7C38C601BB}" presName="thickLine" presStyleLbl="alignNode1" presStyleIdx="1" presStyleCnt="3"/>
      <dgm:spPr/>
    </dgm:pt>
    <dgm:pt modelId="{8DA381A4-A0E6-41E5-BCCE-C7004D247339}" type="pres">
      <dgm:prSet presAssocID="{CEFCFFE8-51EA-47B6-ACD7-6D7C38C601BB}" presName="horz1" presStyleCnt="0"/>
      <dgm:spPr/>
    </dgm:pt>
    <dgm:pt modelId="{A5A81BDF-F15D-462C-A46B-34901A06E1AB}" type="pres">
      <dgm:prSet presAssocID="{CEFCFFE8-51EA-47B6-ACD7-6D7C38C601BB}" presName="tx1" presStyleLbl="revTx" presStyleIdx="1" presStyleCnt="3"/>
      <dgm:spPr/>
    </dgm:pt>
    <dgm:pt modelId="{AC475063-A6D3-4379-8A5D-2611097776BB}" type="pres">
      <dgm:prSet presAssocID="{CEFCFFE8-51EA-47B6-ACD7-6D7C38C601BB}" presName="vert1" presStyleCnt="0"/>
      <dgm:spPr/>
    </dgm:pt>
    <dgm:pt modelId="{758846E8-0C3C-42A9-99C1-BCFFEA72FF8F}" type="pres">
      <dgm:prSet presAssocID="{9E57615A-E492-4F44-9FD9-220766E58697}" presName="thickLine" presStyleLbl="alignNode1" presStyleIdx="2" presStyleCnt="3"/>
      <dgm:spPr/>
    </dgm:pt>
    <dgm:pt modelId="{43EBFF65-E708-46A1-ACDA-0D1F84D00A00}" type="pres">
      <dgm:prSet presAssocID="{9E57615A-E492-4F44-9FD9-220766E58697}" presName="horz1" presStyleCnt="0"/>
      <dgm:spPr/>
    </dgm:pt>
    <dgm:pt modelId="{8633E650-7640-421A-BE2D-F98093731DDB}" type="pres">
      <dgm:prSet presAssocID="{9E57615A-E492-4F44-9FD9-220766E58697}" presName="tx1" presStyleLbl="revTx" presStyleIdx="2" presStyleCnt="3"/>
      <dgm:spPr/>
    </dgm:pt>
    <dgm:pt modelId="{87A41C7A-0530-4280-AD90-21B50502F70A}" type="pres">
      <dgm:prSet presAssocID="{9E57615A-E492-4F44-9FD9-220766E58697}" presName="vert1" presStyleCnt="0"/>
      <dgm:spPr/>
    </dgm:pt>
  </dgm:ptLst>
  <dgm:cxnLst>
    <dgm:cxn modelId="{C9E5100A-C64D-428D-80C4-F3C78CF455A4}" type="presOf" srcId="{CEFCFFE8-51EA-47B6-ACD7-6D7C38C601BB}" destId="{A5A81BDF-F15D-462C-A46B-34901A06E1AB}" srcOrd="0" destOrd="0" presId="urn:microsoft.com/office/officeart/2008/layout/LinedList"/>
    <dgm:cxn modelId="{B1B99E92-6FCA-491D-B8AE-490D6D1C72B3}" type="presOf" srcId="{CA8B99AD-7DB1-483B-AAEF-C6C74A8AD98F}" destId="{0C00EEE5-0BB2-4DF5-AAD7-68662C1BC0A5}" srcOrd="0" destOrd="0" presId="urn:microsoft.com/office/officeart/2008/layout/LinedList"/>
    <dgm:cxn modelId="{D00B439E-4580-4854-AFDF-E69B4B784018}" srcId="{CA8B99AD-7DB1-483B-AAEF-C6C74A8AD98F}" destId="{A5192268-F54B-4E25-86C5-0F7A8F8FCC1E}" srcOrd="0" destOrd="0" parTransId="{3AD98B11-2B59-4A42-8F40-0DED4D17A5D0}" sibTransId="{54F3E7D9-D609-45D8-8B54-B6A9F2B64DAE}"/>
    <dgm:cxn modelId="{27B740A2-DFA4-43CB-A27E-569CD982CCE8}" type="presOf" srcId="{9E57615A-E492-4F44-9FD9-220766E58697}" destId="{8633E650-7640-421A-BE2D-F98093731DDB}" srcOrd="0" destOrd="0" presId="urn:microsoft.com/office/officeart/2008/layout/LinedList"/>
    <dgm:cxn modelId="{80EE1EC7-989A-4057-936F-0F347F56402D}" srcId="{CA8B99AD-7DB1-483B-AAEF-C6C74A8AD98F}" destId="{9E57615A-E492-4F44-9FD9-220766E58697}" srcOrd="2" destOrd="0" parTransId="{71DDF346-1D61-4E52-84FE-6CA61C1020D1}" sibTransId="{AC2DC7AC-42DE-488F-8EDC-A65EEE8C400A}"/>
    <dgm:cxn modelId="{1AB875C9-C8E8-4EA2-850C-9E40FB981E8B}" srcId="{CA8B99AD-7DB1-483B-AAEF-C6C74A8AD98F}" destId="{CEFCFFE8-51EA-47B6-ACD7-6D7C38C601BB}" srcOrd="1" destOrd="0" parTransId="{A75A1DA4-700A-48A9-A940-1F579257D0C8}" sibTransId="{342D79C3-1918-44D9-9A50-7030AB15AD85}"/>
    <dgm:cxn modelId="{FA59ADCD-087D-4006-B0BD-74A67039D85F}" type="presOf" srcId="{A5192268-F54B-4E25-86C5-0F7A8F8FCC1E}" destId="{CB14DE96-EBAD-4C38-BD62-0F3B2202716A}" srcOrd="0" destOrd="0" presId="urn:microsoft.com/office/officeart/2008/layout/LinedList"/>
    <dgm:cxn modelId="{53922B09-B91F-48D9-8E13-B4D5FCCF4BF6}" type="presParOf" srcId="{0C00EEE5-0BB2-4DF5-AAD7-68662C1BC0A5}" destId="{CD7D41CF-9451-4120-87DD-C5BD3B59768A}" srcOrd="0" destOrd="0" presId="urn:microsoft.com/office/officeart/2008/layout/LinedList"/>
    <dgm:cxn modelId="{47A0780A-2E2C-4D27-BA29-17059B2AB2FD}" type="presParOf" srcId="{0C00EEE5-0BB2-4DF5-AAD7-68662C1BC0A5}" destId="{96BD6C45-1C3C-4610-80AB-EC08D8854342}" srcOrd="1" destOrd="0" presId="urn:microsoft.com/office/officeart/2008/layout/LinedList"/>
    <dgm:cxn modelId="{E4778F1F-7DFA-401A-8BD8-D9E0A673A120}" type="presParOf" srcId="{96BD6C45-1C3C-4610-80AB-EC08D8854342}" destId="{CB14DE96-EBAD-4C38-BD62-0F3B2202716A}" srcOrd="0" destOrd="0" presId="urn:microsoft.com/office/officeart/2008/layout/LinedList"/>
    <dgm:cxn modelId="{6A360617-661A-4957-B60A-778915E7E72E}" type="presParOf" srcId="{96BD6C45-1C3C-4610-80AB-EC08D8854342}" destId="{C58D411F-6DDB-4AC1-BED3-196B32414EC3}" srcOrd="1" destOrd="0" presId="urn:microsoft.com/office/officeart/2008/layout/LinedList"/>
    <dgm:cxn modelId="{1EBDA4E8-D14B-42D6-BF42-000813BD6916}" type="presParOf" srcId="{0C00EEE5-0BB2-4DF5-AAD7-68662C1BC0A5}" destId="{D146ADE1-F518-4D26-8588-D628A1604922}" srcOrd="2" destOrd="0" presId="urn:microsoft.com/office/officeart/2008/layout/LinedList"/>
    <dgm:cxn modelId="{C72BB3E4-2573-4CC1-A0D2-C4446BEB2D4D}" type="presParOf" srcId="{0C00EEE5-0BB2-4DF5-AAD7-68662C1BC0A5}" destId="{8DA381A4-A0E6-41E5-BCCE-C7004D247339}" srcOrd="3" destOrd="0" presId="urn:microsoft.com/office/officeart/2008/layout/LinedList"/>
    <dgm:cxn modelId="{75A86EA0-230F-4570-AD55-1CE26D1F397C}" type="presParOf" srcId="{8DA381A4-A0E6-41E5-BCCE-C7004D247339}" destId="{A5A81BDF-F15D-462C-A46B-34901A06E1AB}" srcOrd="0" destOrd="0" presId="urn:microsoft.com/office/officeart/2008/layout/LinedList"/>
    <dgm:cxn modelId="{4CC6D0BC-4464-455C-B982-C72F9D0D0843}" type="presParOf" srcId="{8DA381A4-A0E6-41E5-BCCE-C7004D247339}" destId="{AC475063-A6D3-4379-8A5D-2611097776BB}" srcOrd="1" destOrd="0" presId="urn:microsoft.com/office/officeart/2008/layout/LinedList"/>
    <dgm:cxn modelId="{85D5CD84-7E11-4E38-9DA7-027240B98CF9}" type="presParOf" srcId="{0C00EEE5-0BB2-4DF5-AAD7-68662C1BC0A5}" destId="{758846E8-0C3C-42A9-99C1-BCFFEA72FF8F}" srcOrd="4" destOrd="0" presId="urn:microsoft.com/office/officeart/2008/layout/LinedList"/>
    <dgm:cxn modelId="{4B1C484D-D458-448C-B41C-09AEBE97EA3F}" type="presParOf" srcId="{0C00EEE5-0BB2-4DF5-AAD7-68662C1BC0A5}" destId="{43EBFF65-E708-46A1-ACDA-0D1F84D00A00}" srcOrd="5" destOrd="0" presId="urn:microsoft.com/office/officeart/2008/layout/LinedList"/>
    <dgm:cxn modelId="{3F01697A-865E-4058-80D8-F52D0482E1E1}" type="presParOf" srcId="{43EBFF65-E708-46A1-ACDA-0D1F84D00A00}" destId="{8633E650-7640-421A-BE2D-F98093731DDB}" srcOrd="0" destOrd="0" presId="urn:microsoft.com/office/officeart/2008/layout/LinedList"/>
    <dgm:cxn modelId="{25637B86-79B3-4FBB-848E-B6F455624F82}" type="presParOf" srcId="{43EBFF65-E708-46A1-ACDA-0D1F84D00A00}" destId="{87A41C7A-0530-4280-AD90-21B50502F70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49B37-4328-4F28-AD55-55DC6CF94C79}" type="doc">
      <dgm:prSet loTypeId="urn:microsoft.com/office/officeart/2005/8/layout/vList2" loCatId="Inbox" qsTypeId="urn:microsoft.com/office/officeart/2005/8/quickstyle/simple3" qsCatId="simple" csTypeId="urn:microsoft.com/office/officeart/2005/8/colors/colorful2" csCatId="colorful" phldr="1"/>
      <dgm:spPr/>
      <dgm:t>
        <a:bodyPr/>
        <a:lstStyle/>
        <a:p>
          <a:endParaRPr lang="en-US"/>
        </a:p>
      </dgm:t>
    </dgm:pt>
    <dgm:pt modelId="{D701FA4D-D105-4035-949A-CB9AAE815534}">
      <dgm:prSet/>
      <dgm:spPr/>
      <dgm:t>
        <a:bodyPr/>
        <a:lstStyle/>
        <a:p>
          <a:r>
            <a:rPr lang="ko-KR" altLang="en-US" dirty="0"/>
            <a:t>예전의 </a:t>
          </a:r>
          <a:r>
            <a:rPr lang="en-US" altLang="ko-KR" dirty="0"/>
            <a:t>“</a:t>
          </a:r>
          <a:r>
            <a:rPr lang="ko-KR" altLang="en-US" dirty="0"/>
            <a:t>신체적 의존</a:t>
          </a:r>
          <a:r>
            <a:rPr lang="en-US" altLang="ko-KR" dirty="0"/>
            <a:t>＂</a:t>
          </a:r>
          <a:r>
            <a:rPr lang="ko-KR" altLang="en-US" dirty="0"/>
            <a:t>개념은 </a:t>
          </a:r>
          <a:r>
            <a:rPr lang="en-US" altLang="ko-KR" dirty="0"/>
            <a:t>“</a:t>
          </a:r>
          <a:r>
            <a:rPr lang="ko-KR" altLang="en-US" dirty="0"/>
            <a:t>의존</a:t>
          </a:r>
          <a:r>
            <a:rPr lang="en-US" altLang="ko-KR" dirty="0"/>
            <a:t>”</a:t>
          </a:r>
          <a:r>
            <a:rPr lang="ko-KR" altLang="en-US" dirty="0"/>
            <a:t>으로 사용</a:t>
          </a:r>
          <a:endParaRPr lang="en-US" dirty="0"/>
        </a:p>
      </dgm:t>
    </dgm:pt>
    <dgm:pt modelId="{77FF97D2-5EBD-4969-9F9B-9C590FD8C7EA}" type="parTrans" cxnId="{F8D49F14-377A-4019-8AD5-E33195BB7529}">
      <dgm:prSet/>
      <dgm:spPr/>
      <dgm:t>
        <a:bodyPr/>
        <a:lstStyle/>
        <a:p>
          <a:endParaRPr lang="en-US"/>
        </a:p>
      </dgm:t>
    </dgm:pt>
    <dgm:pt modelId="{59B5FB57-67A6-473F-ABB3-9CAFB1044FB6}" type="sibTrans" cxnId="{F8D49F14-377A-4019-8AD5-E33195BB7529}">
      <dgm:prSet/>
      <dgm:spPr/>
      <dgm:t>
        <a:bodyPr/>
        <a:lstStyle/>
        <a:p>
          <a:endParaRPr lang="en-US"/>
        </a:p>
      </dgm:t>
    </dgm:pt>
    <dgm:pt modelId="{03CD5B73-C4DF-4A4C-B5C5-99BF92B93500}">
      <dgm:prSet/>
      <dgm:spPr/>
      <dgm:t>
        <a:bodyPr/>
        <a:lstStyle/>
        <a:p>
          <a:r>
            <a:rPr lang="ko-KR" altLang="en-US" dirty="0"/>
            <a:t>예전의 </a:t>
          </a:r>
          <a:r>
            <a:rPr lang="en-US" altLang="ko-KR" dirty="0"/>
            <a:t>“</a:t>
          </a:r>
          <a:r>
            <a:rPr lang="ko-KR" altLang="en-US" dirty="0"/>
            <a:t>심리적 의존</a:t>
          </a:r>
          <a:r>
            <a:rPr lang="en-US" altLang="ko-KR" dirty="0"/>
            <a:t>“ </a:t>
          </a:r>
          <a:r>
            <a:rPr lang="ko-KR" altLang="en-US" dirty="0"/>
            <a:t>개념은 </a:t>
          </a:r>
          <a:r>
            <a:rPr lang="en-US" altLang="ko-KR" dirty="0"/>
            <a:t>“</a:t>
          </a:r>
          <a:r>
            <a:rPr lang="ko-KR" altLang="en-US" dirty="0"/>
            <a:t>중독</a:t>
          </a:r>
          <a:r>
            <a:rPr lang="en-US" altLang="ko-KR" dirty="0"/>
            <a:t>”</a:t>
          </a:r>
          <a:r>
            <a:rPr lang="ko-KR" altLang="en-US" dirty="0"/>
            <a:t>으로 사용</a:t>
          </a:r>
          <a:endParaRPr lang="en-US" dirty="0"/>
        </a:p>
      </dgm:t>
    </dgm:pt>
    <dgm:pt modelId="{E0CB5DA8-FF9A-4908-B365-28A3E5DAD03A}" type="parTrans" cxnId="{2643AAF7-6E97-461B-B8B3-3E759D2A2299}">
      <dgm:prSet/>
      <dgm:spPr/>
      <dgm:t>
        <a:bodyPr/>
        <a:lstStyle/>
        <a:p>
          <a:endParaRPr lang="en-US"/>
        </a:p>
      </dgm:t>
    </dgm:pt>
    <dgm:pt modelId="{A4A85251-701A-4C01-8DF6-18165CD27399}" type="sibTrans" cxnId="{2643AAF7-6E97-461B-B8B3-3E759D2A2299}">
      <dgm:prSet/>
      <dgm:spPr/>
      <dgm:t>
        <a:bodyPr/>
        <a:lstStyle/>
        <a:p>
          <a:endParaRPr lang="en-US"/>
        </a:p>
      </dgm:t>
    </dgm:pt>
    <dgm:pt modelId="{E3F2059B-064D-40E1-A7D2-E90E7BB61E2D}">
      <dgm:prSet/>
      <dgm:spPr/>
      <dgm:t>
        <a:bodyPr/>
        <a:lstStyle/>
        <a:p>
          <a:r>
            <a:rPr lang="ko-KR" altLang="en-US" dirty="0"/>
            <a:t>모든 중독성 약물은 특징적으로 황홀감이나 보상 기전에 대해 </a:t>
          </a:r>
          <a:r>
            <a:rPr lang="ko-KR" altLang="en-US" b="1" dirty="0">
              <a:solidFill>
                <a:srgbClr val="FF0000"/>
              </a:solidFill>
            </a:rPr>
            <a:t>빠른 유도작용</a:t>
          </a:r>
          <a:r>
            <a:rPr lang="ko-KR" altLang="en-US" dirty="0"/>
            <a:t>을 가진다</a:t>
          </a:r>
          <a:r>
            <a:rPr lang="en-US" altLang="ko-KR" dirty="0"/>
            <a:t>.</a:t>
          </a:r>
          <a:endParaRPr lang="en-US" dirty="0"/>
        </a:p>
      </dgm:t>
    </dgm:pt>
    <dgm:pt modelId="{BC6D444D-AC0E-48C8-A09D-E767876CEB08}" type="parTrans" cxnId="{9276DE34-7106-4E94-A6D6-2CAC85E8B15F}">
      <dgm:prSet/>
      <dgm:spPr/>
      <dgm:t>
        <a:bodyPr/>
        <a:lstStyle/>
        <a:p>
          <a:endParaRPr lang="en-US"/>
        </a:p>
      </dgm:t>
    </dgm:pt>
    <dgm:pt modelId="{995C0B02-267F-47DA-A53F-59F9D44163B8}" type="sibTrans" cxnId="{9276DE34-7106-4E94-A6D6-2CAC85E8B15F}">
      <dgm:prSet/>
      <dgm:spPr/>
      <dgm:t>
        <a:bodyPr/>
        <a:lstStyle/>
        <a:p>
          <a:endParaRPr lang="en-US"/>
        </a:p>
      </dgm:t>
    </dgm:pt>
    <dgm:pt modelId="{8ED6FE40-9632-4C99-A379-E24A8E12431B}">
      <dgm:prSet/>
      <dgm:spPr/>
      <dgm:t>
        <a:bodyPr/>
        <a:lstStyle/>
        <a:p>
          <a:r>
            <a:rPr lang="ko-KR" altLang="en-US" dirty="0"/>
            <a:t>반복적으로 중독성 약물에 노출되게 되면 같은 효과를 유지하기 위해 약물의 용량이 늘어나는 </a:t>
          </a:r>
          <a:r>
            <a:rPr lang="en-US" altLang="ko-KR" dirty="0"/>
            <a:t>“</a:t>
          </a:r>
          <a:r>
            <a:rPr lang="ko-KR" altLang="en-US" dirty="0"/>
            <a:t>내성</a:t>
          </a:r>
          <a:r>
            <a:rPr lang="en-US" altLang="ko-KR" dirty="0"/>
            <a:t>＂</a:t>
          </a:r>
          <a:r>
            <a:rPr lang="ko-KR" altLang="en-US" dirty="0"/>
            <a:t>을 획득하게 된다</a:t>
          </a:r>
          <a:r>
            <a:rPr lang="en-US" altLang="ko-KR" dirty="0"/>
            <a:t>.</a:t>
          </a:r>
          <a:endParaRPr lang="en-US" dirty="0"/>
        </a:p>
      </dgm:t>
    </dgm:pt>
    <dgm:pt modelId="{FEA527C6-77ED-4DC6-B33B-B861BC630024}" type="parTrans" cxnId="{1691C6BE-8D3A-4F7E-B747-3207FC99F7C3}">
      <dgm:prSet/>
      <dgm:spPr/>
      <dgm:t>
        <a:bodyPr/>
        <a:lstStyle/>
        <a:p>
          <a:endParaRPr lang="en-US"/>
        </a:p>
      </dgm:t>
    </dgm:pt>
    <dgm:pt modelId="{D882525A-99B6-4440-8A24-A4EDC6B9651F}" type="sibTrans" cxnId="{1691C6BE-8D3A-4F7E-B747-3207FC99F7C3}">
      <dgm:prSet/>
      <dgm:spPr/>
      <dgm:t>
        <a:bodyPr/>
        <a:lstStyle/>
        <a:p>
          <a:endParaRPr lang="en-US"/>
        </a:p>
      </dgm:t>
    </dgm:pt>
    <dgm:pt modelId="{68D275CF-8A5B-44D2-83C3-3B1978E5130A}" type="pres">
      <dgm:prSet presAssocID="{3BE49B37-4328-4F28-AD55-55DC6CF94C79}" presName="linear" presStyleCnt="0">
        <dgm:presLayoutVars>
          <dgm:animLvl val="lvl"/>
          <dgm:resizeHandles val="exact"/>
        </dgm:presLayoutVars>
      </dgm:prSet>
      <dgm:spPr/>
    </dgm:pt>
    <dgm:pt modelId="{8832A679-213F-4E28-904C-DC82F5482C04}" type="pres">
      <dgm:prSet presAssocID="{D701FA4D-D105-4035-949A-CB9AAE815534}" presName="parentText" presStyleLbl="node1" presStyleIdx="0" presStyleCnt="4">
        <dgm:presLayoutVars>
          <dgm:chMax val="0"/>
          <dgm:bulletEnabled val="1"/>
        </dgm:presLayoutVars>
      </dgm:prSet>
      <dgm:spPr/>
    </dgm:pt>
    <dgm:pt modelId="{918C30B9-ABC0-4EC8-AA3C-DFFE5678FD57}" type="pres">
      <dgm:prSet presAssocID="{59B5FB57-67A6-473F-ABB3-9CAFB1044FB6}" presName="spacer" presStyleCnt="0"/>
      <dgm:spPr/>
    </dgm:pt>
    <dgm:pt modelId="{191EF14D-7010-46CA-B5B3-42B93D6C6E00}" type="pres">
      <dgm:prSet presAssocID="{03CD5B73-C4DF-4A4C-B5C5-99BF92B93500}" presName="parentText" presStyleLbl="node1" presStyleIdx="1" presStyleCnt="4">
        <dgm:presLayoutVars>
          <dgm:chMax val="0"/>
          <dgm:bulletEnabled val="1"/>
        </dgm:presLayoutVars>
      </dgm:prSet>
      <dgm:spPr/>
    </dgm:pt>
    <dgm:pt modelId="{A6B18BF5-8C6D-4E06-BF8C-8802458D6E3B}" type="pres">
      <dgm:prSet presAssocID="{A4A85251-701A-4C01-8DF6-18165CD27399}" presName="spacer" presStyleCnt="0"/>
      <dgm:spPr/>
    </dgm:pt>
    <dgm:pt modelId="{92E6EAF4-3C9B-48F9-8B03-34D63F8CC728}" type="pres">
      <dgm:prSet presAssocID="{E3F2059B-064D-40E1-A7D2-E90E7BB61E2D}" presName="parentText" presStyleLbl="node1" presStyleIdx="2" presStyleCnt="4">
        <dgm:presLayoutVars>
          <dgm:chMax val="0"/>
          <dgm:bulletEnabled val="1"/>
        </dgm:presLayoutVars>
      </dgm:prSet>
      <dgm:spPr/>
    </dgm:pt>
    <dgm:pt modelId="{7FB07657-7530-4262-A66B-DC03ADF8487F}" type="pres">
      <dgm:prSet presAssocID="{995C0B02-267F-47DA-A53F-59F9D44163B8}" presName="spacer" presStyleCnt="0"/>
      <dgm:spPr/>
    </dgm:pt>
    <dgm:pt modelId="{09CAAE05-B6DB-44BC-BE78-38CB3BA6840F}" type="pres">
      <dgm:prSet presAssocID="{8ED6FE40-9632-4C99-A379-E24A8E12431B}" presName="parentText" presStyleLbl="node1" presStyleIdx="3" presStyleCnt="4">
        <dgm:presLayoutVars>
          <dgm:chMax val="0"/>
          <dgm:bulletEnabled val="1"/>
        </dgm:presLayoutVars>
      </dgm:prSet>
      <dgm:spPr/>
    </dgm:pt>
  </dgm:ptLst>
  <dgm:cxnLst>
    <dgm:cxn modelId="{6B918506-66F5-413D-B4D4-0D902A727B4F}" type="presOf" srcId="{8ED6FE40-9632-4C99-A379-E24A8E12431B}" destId="{09CAAE05-B6DB-44BC-BE78-38CB3BA6840F}" srcOrd="0" destOrd="0" presId="urn:microsoft.com/office/officeart/2005/8/layout/vList2"/>
    <dgm:cxn modelId="{F8D49F14-377A-4019-8AD5-E33195BB7529}" srcId="{3BE49B37-4328-4F28-AD55-55DC6CF94C79}" destId="{D701FA4D-D105-4035-949A-CB9AAE815534}" srcOrd="0" destOrd="0" parTransId="{77FF97D2-5EBD-4969-9F9B-9C590FD8C7EA}" sibTransId="{59B5FB57-67A6-473F-ABB3-9CAFB1044FB6}"/>
    <dgm:cxn modelId="{9276DE34-7106-4E94-A6D6-2CAC85E8B15F}" srcId="{3BE49B37-4328-4F28-AD55-55DC6CF94C79}" destId="{E3F2059B-064D-40E1-A7D2-E90E7BB61E2D}" srcOrd="2" destOrd="0" parTransId="{BC6D444D-AC0E-48C8-A09D-E767876CEB08}" sibTransId="{995C0B02-267F-47DA-A53F-59F9D44163B8}"/>
    <dgm:cxn modelId="{8424FD9D-4C22-4840-91B0-F68F8F20D1ED}" type="presOf" srcId="{D701FA4D-D105-4035-949A-CB9AAE815534}" destId="{8832A679-213F-4E28-904C-DC82F5482C04}" srcOrd="0" destOrd="0" presId="urn:microsoft.com/office/officeart/2005/8/layout/vList2"/>
    <dgm:cxn modelId="{073697AC-44B0-4D46-A439-0A21A3FCC47A}" type="presOf" srcId="{03CD5B73-C4DF-4A4C-B5C5-99BF92B93500}" destId="{191EF14D-7010-46CA-B5B3-42B93D6C6E00}" srcOrd="0" destOrd="0" presId="urn:microsoft.com/office/officeart/2005/8/layout/vList2"/>
    <dgm:cxn modelId="{1691C6BE-8D3A-4F7E-B747-3207FC99F7C3}" srcId="{3BE49B37-4328-4F28-AD55-55DC6CF94C79}" destId="{8ED6FE40-9632-4C99-A379-E24A8E12431B}" srcOrd="3" destOrd="0" parTransId="{FEA527C6-77ED-4DC6-B33B-B861BC630024}" sibTransId="{D882525A-99B6-4440-8A24-A4EDC6B9651F}"/>
    <dgm:cxn modelId="{E9D844C6-3396-4BF0-A485-3478274F6AED}" type="presOf" srcId="{E3F2059B-064D-40E1-A7D2-E90E7BB61E2D}" destId="{92E6EAF4-3C9B-48F9-8B03-34D63F8CC728}" srcOrd="0" destOrd="0" presId="urn:microsoft.com/office/officeart/2005/8/layout/vList2"/>
    <dgm:cxn modelId="{856A7BF7-5A3B-486F-86E4-16E18525019F}" type="presOf" srcId="{3BE49B37-4328-4F28-AD55-55DC6CF94C79}" destId="{68D275CF-8A5B-44D2-83C3-3B1978E5130A}" srcOrd="0" destOrd="0" presId="urn:microsoft.com/office/officeart/2005/8/layout/vList2"/>
    <dgm:cxn modelId="{2643AAF7-6E97-461B-B8B3-3E759D2A2299}" srcId="{3BE49B37-4328-4F28-AD55-55DC6CF94C79}" destId="{03CD5B73-C4DF-4A4C-B5C5-99BF92B93500}" srcOrd="1" destOrd="0" parTransId="{E0CB5DA8-FF9A-4908-B365-28A3E5DAD03A}" sibTransId="{A4A85251-701A-4C01-8DF6-18165CD27399}"/>
    <dgm:cxn modelId="{8183B206-2A3E-4FB8-8E27-119CD4AA2EE8}" type="presParOf" srcId="{68D275CF-8A5B-44D2-83C3-3B1978E5130A}" destId="{8832A679-213F-4E28-904C-DC82F5482C04}" srcOrd="0" destOrd="0" presId="urn:microsoft.com/office/officeart/2005/8/layout/vList2"/>
    <dgm:cxn modelId="{C286A276-493A-4F74-B481-C53A98EB4620}" type="presParOf" srcId="{68D275CF-8A5B-44D2-83C3-3B1978E5130A}" destId="{918C30B9-ABC0-4EC8-AA3C-DFFE5678FD57}" srcOrd="1" destOrd="0" presId="urn:microsoft.com/office/officeart/2005/8/layout/vList2"/>
    <dgm:cxn modelId="{F86D7EF6-556C-4AF6-AFB0-E80DD252C43A}" type="presParOf" srcId="{68D275CF-8A5B-44D2-83C3-3B1978E5130A}" destId="{191EF14D-7010-46CA-B5B3-42B93D6C6E00}" srcOrd="2" destOrd="0" presId="urn:microsoft.com/office/officeart/2005/8/layout/vList2"/>
    <dgm:cxn modelId="{1C4407DB-DD04-40CB-B3AD-5BBAB6245EF4}" type="presParOf" srcId="{68D275CF-8A5B-44D2-83C3-3B1978E5130A}" destId="{A6B18BF5-8C6D-4E06-BF8C-8802458D6E3B}" srcOrd="3" destOrd="0" presId="urn:microsoft.com/office/officeart/2005/8/layout/vList2"/>
    <dgm:cxn modelId="{575108A8-156A-432C-A46D-8EBFB678D50C}" type="presParOf" srcId="{68D275CF-8A5B-44D2-83C3-3B1978E5130A}" destId="{92E6EAF4-3C9B-48F9-8B03-34D63F8CC728}" srcOrd="4" destOrd="0" presId="urn:microsoft.com/office/officeart/2005/8/layout/vList2"/>
    <dgm:cxn modelId="{4DCBAD78-2862-4A87-801A-4B32B5E9EC7F}" type="presParOf" srcId="{68D275CF-8A5B-44D2-83C3-3B1978E5130A}" destId="{7FB07657-7530-4262-A66B-DC03ADF8487F}" srcOrd="5" destOrd="0" presId="urn:microsoft.com/office/officeart/2005/8/layout/vList2"/>
    <dgm:cxn modelId="{D4CC65CC-A56E-4B6E-88C6-B9602F331B05}" type="presParOf" srcId="{68D275CF-8A5B-44D2-83C3-3B1978E5130A}" destId="{09CAAE05-B6DB-44BC-BE78-38CB3BA684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C56900-8D18-4C62-80FC-F7803F2806C6}" type="doc">
      <dgm:prSet loTypeId="urn:microsoft.com/office/officeart/2005/8/layout/vList2" loCatId="list" qsTypeId="urn:microsoft.com/office/officeart/2005/8/quickstyle/simple3" qsCatId="simple" csTypeId="urn:microsoft.com/office/officeart/2005/8/colors/accent5_2" csCatId="accent5" phldr="1"/>
      <dgm:spPr/>
      <dgm:t>
        <a:bodyPr/>
        <a:lstStyle/>
        <a:p>
          <a:endParaRPr lang="en-US"/>
        </a:p>
      </dgm:t>
    </dgm:pt>
    <dgm:pt modelId="{1F453C71-4F3C-461F-BFBE-A6D1803D5081}">
      <dgm:prSet/>
      <dgm:spPr/>
      <dgm:t>
        <a:bodyPr/>
        <a:lstStyle/>
        <a:p>
          <a:r>
            <a:rPr lang="en-US" dirty="0"/>
            <a:t>“</a:t>
          </a:r>
          <a:r>
            <a:rPr lang="ko-KR" dirty="0"/>
            <a:t>중독책임</a:t>
          </a:r>
          <a:r>
            <a:rPr lang="en-US"/>
            <a:t>” : </a:t>
          </a:r>
          <a:r>
            <a:rPr lang="ko-KR"/>
            <a:t>물질 사용 장애를 야기할 가능성</a:t>
          </a:r>
          <a:endParaRPr lang="en-US" dirty="0"/>
        </a:p>
      </dgm:t>
    </dgm:pt>
    <dgm:pt modelId="{C6CDFE4B-1C68-445C-AA5A-922B7BEBD811}" type="parTrans" cxnId="{5E4EC6B5-46B5-452A-95E6-8C6621975E7F}">
      <dgm:prSet/>
      <dgm:spPr/>
      <dgm:t>
        <a:bodyPr/>
        <a:lstStyle/>
        <a:p>
          <a:endParaRPr lang="en-US"/>
        </a:p>
      </dgm:t>
    </dgm:pt>
    <dgm:pt modelId="{26EEC6FB-C7B3-4485-A2C6-6541ADA811C0}" type="sibTrans" cxnId="{5E4EC6B5-46B5-452A-95E6-8C6621975E7F}">
      <dgm:prSet/>
      <dgm:spPr/>
      <dgm:t>
        <a:bodyPr/>
        <a:lstStyle/>
        <a:p>
          <a:endParaRPr lang="en-US"/>
        </a:p>
      </dgm:t>
    </dgm:pt>
    <dgm:pt modelId="{DECC82B6-C3F3-497C-93DE-95EB1F6FECB7}">
      <dgm:prSet/>
      <dgm:spPr/>
      <dgm:t>
        <a:bodyPr/>
        <a:lstStyle/>
        <a:p>
          <a:r>
            <a:rPr lang="en-US"/>
            <a:t>“</a:t>
          </a:r>
          <a:r>
            <a:rPr lang="ko-KR"/>
            <a:t>중독책임</a:t>
          </a:r>
          <a:r>
            <a:rPr lang="en-US"/>
            <a:t>”</a:t>
          </a:r>
          <a:r>
            <a:rPr lang="ko-KR"/>
            <a:t>의 정도를 결정하는 요소</a:t>
          </a:r>
          <a:endParaRPr lang="en-US"/>
        </a:p>
      </dgm:t>
    </dgm:pt>
    <dgm:pt modelId="{A36707CF-5A25-4631-972A-EDC5426EB461}" type="parTrans" cxnId="{585AA5F0-A7CC-4526-B7E7-D8E43CDD4338}">
      <dgm:prSet/>
      <dgm:spPr/>
      <dgm:t>
        <a:bodyPr/>
        <a:lstStyle/>
        <a:p>
          <a:endParaRPr lang="en-US"/>
        </a:p>
      </dgm:t>
    </dgm:pt>
    <dgm:pt modelId="{EBF5224B-D988-4DA7-B7C8-582F83115B4B}" type="sibTrans" cxnId="{585AA5F0-A7CC-4526-B7E7-D8E43CDD4338}">
      <dgm:prSet/>
      <dgm:spPr/>
      <dgm:t>
        <a:bodyPr/>
        <a:lstStyle/>
        <a:p>
          <a:endParaRPr lang="en-US"/>
        </a:p>
      </dgm:t>
    </dgm:pt>
    <dgm:pt modelId="{BD099CF4-9676-49F9-B68E-F490C521D16B}">
      <dgm:prSet/>
      <dgm:spPr/>
      <dgm:t>
        <a:bodyPr/>
        <a:lstStyle/>
        <a:p>
          <a:r>
            <a:rPr lang="en-US"/>
            <a:t>1. </a:t>
          </a:r>
          <a:r>
            <a:rPr lang="ko-KR"/>
            <a:t>약물 사용 방법</a:t>
          </a:r>
          <a:endParaRPr lang="en-US"/>
        </a:p>
      </dgm:t>
    </dgm:pt>
    <dgm:pt modelId="{8EA8F5BB-BDC0-4893-BFF9-80A902834A6E}" type="parTrans" cxnId="{ED7E852A-9014-432D-82D7-37DC062D0CD1}">
      <dgm:prSet/>
      <dgm:spPr/>
      <dgm:t>
        <a:bodyPr/>
        <a:lstStyle/>
        <a:p>
          <a:endParaRPr lang="en-US"/>
        </a:p>
      </dgm:t>
    </dgm:pt>
    <dgm:pt modelId="{C0B477C0-98F0-42EA-B636-9D08B595DEFD}" type="sibTrans" cxnId="{ED7E852A-9014-432D-82D7-37DC062D0CD1}">
      <dgm:prSet/>
      <dgm:spPr/>
      <dgm:t>
        <a:bodyPr/>
        <a:lstStyle/>
        <a:p>
          <a:endParaRPr lang="en-US"/>
        </a:p>
      </dgm:t>
    </dgm:pt>
    <dgm:pt modelId="{DF17DFB6-38C8-4E47-9BCD-2B9F817D1766}">
      <dgm:prSet/>
      <dgm:spPr/>
      <dgm:t>
        <a:bodyPr/>
        <a:lstStyle/>
        <a:p>
          <a:r>
            <a:rPr lang="en-US" dirty="0"/>
            <a:t>2. </a:t>
          </a:r>
          <a:r>
            <a:rPr lang="ko-KR" b="1" dirty="0">
              <a:solidFill>
                <a:srgbClr val="FF0000"/>
              </a:solidFill>
            </a:rPr>
            <a:t>약물이 뇌의 보상 경로를 자극하는 정도 </a:t>
          </a:r>
          <a:endParaRPr lang="en-US" b="1" dirty="0">
            <a:solidFill>
              <a:srgbClr val="FF0000"/>
            </a:solidFill>
          </a:endParaRPr>
        </a:p>
      </dgm:t>
    </dgm:pt>
    <dgm:pt modelId="{8A0EFA96-02B1-4C45-B3D7-F00A3D8EFBCF}" type="parTrans" cxnId="{C7DDC244-7717-444A-890F-87EFE7FD7FB2}">
      <dgm:prSet/>
      <dgm:spPr/>
      <dgm:t>
        <a:bodyPr/>
        <a:lstStyle/>
        <a:p>
          <a:endParaRPr lang="en-US"/>
        </a:p>
      </dgm:t>
    </dgm:pt>
    <dgm:pt modelId="{475B474F-F611-432F-8F03-C6F29EAD5044}" type="sibTrans" cxnId="{C7DDC244-7717-444A-890F-87EFE7FD7FB2}">
      <dgm:prSet/>
      <dgm:spPr/>
      <dgm:t>
        <a:bodyPr/>
        <a:lstStyle/>
        <a:p>
          <a:endParaRPr lang="en-US"/>
        </a:p>
      </dgm:t>
    </dgm:pt>
    <dgm:pt modelId="{20A95A81-188F-4508-81DB-D725E0A9CF32}">
      <dgm:prSet/>
      <dgm:spPr/>
      <dgm:t>
        <a:bodyPr/>
        <a:lstStyle/>
        <a:p>
          <a:r>
            <a:rPr lang="en-US"/>
            <a:t>3. </a:t>
          </a:r>
          <a:r>
            <a:rPr lang="ko-KR"/>
            <a:t>약물 작용 속도</a:t>
          </a:r>
          <a:endParaRPr lang="en-US"/>
        </a:p>
      </dgm:t>
    </dgm:pt>
    <dgm:pt modelId="{BB2D49BF-F676-4390-98FC-B6C600BFA613}" type="parTrans" cxnId="{FDAE023D-A684-4B54-8750-6A5DF094D70C}">
      <dgm:prSet/>
      <dgm:spPr/>
      <dgm:t>
        <a:bodyPr/>
        <a:lstStyle/>
        <a:p>
          <a:endParaRPr lang="en-US"/>
        </a:p>
      </dgm:t>
    </dgm:pt>
    <dgm:pt modelId="{D85371CF-9BF0-4403-807F-D07E0D45ABCF}" type="sibTrans" cxnId="{FDAE023D-A684-4B54-8750-6A5DF094D70C}">
      <dgm:prSet/>
      <dgm:spPr/>
      <dgm:t>
        <a:bodyPr/>
        <a:lstStyle/>
        <a:p>
          <a:endParaRPr lang="en-US"/>
        </a:p>
      </dgm:t>
    </dgm:pt>
    <dgm:pt modelId="{629A72A1-A4E2-4022-A52D-D7828F0D66A3}">
      <dgm:prSet/>
      <dgm:spPr/>
      <dgm:t>
        <a:bodyPr/>
        <a:lstStyle/>
        <a:p>
          <a:r>
            <a:rPr lang="en-US" dirty="0"/>
            <a:t>4. </a:t>
          </a:r>
          <a:r>
            <a:rPr lang="ko-KR" dirty="0"/>
            <a:t>내성 및</a:t>
          </a:r>
          <a:r>
            <a:rPr lang="en-US" dirty="0"/>
            <a:t>/</a:t>
          </a:r>
          <a:r>
            <a:rPr lang="ko-KR" dirty="0"/>
            <a:t>또는 금단 증상을 야기할 수 있는 약물의 능력</a:t>
          </a:r>
          <a:endParaRPr lang="en-US" dirty="0"/>
        </a:p>
      </dgm:t>
    </dgm:pt>
    <dgm:pt modelId="{67836E0C-5638-42CD-91A9-C767FAE68D87}" type="parTrans" cxnId="{D460EFD9-2B66-446F-953A-ED4D40A1E856}">
      <dgm:prSet/>
      <dgm:spPr/>
      <dgm:t>
        <a:bodyPr/>
        <a:lstStyle/>
        <a:p>
          <a:endParaRPr lang="en-US"/>
        </a:p>
      </dgm:t>
    </dgm:pt>
    <dgm:pt modelId="{5A4860C8-AA5E-4F38-8DC1-6E0803AE3B2F}" type="sibTrans" cxnId="{D460EFD9-2B66-446F-953A-ED4D40A1E856}">
      <dgm:prSet/>
      <dgm:spPr/>
      <dgm:t>
        <a:bodyPr/>
        <a:lstStyle/>
        <a:p>
          <a:endParaRPr lang="en-US"/>
        </a:p>
      </dgm:t>
    </dgm:pt>
    <dgm:pt modelId="{50485343-7094-409B-B6E5-85886B63C501}" type="pres">
      <dgm:prSet presAssocID="{CEC56900-8D18-4C62-80FC-F7803F2806C6}" presName="linear" presStyleCnt="0">
        <dgm:presLayoutVars>
          <dgm:animLvl val="lvl"/>
          <dgm:resizeHandles val="exact"/>
        </dgm:presLayoutVars>
      </dgm:prSet>
      <dgm:spPr/>
    </dgm:pt>
    <dgm:pt modelId="{DFD1B4C8-0AFB-4369-8739-DC6D2CA932F6}" type="pres">
      <dgm:prSet presAssocID="{1F453C71-4F3C-461F-BFBE-A6D1803D5081}" presName="parentText" presStyleLbl="node1" presStyleIdx="0" presStyleCnt="2">
        <dgm:presLayoutVars>
          <dgm:chMax val="0"/>
          <dgm:bulletEnabled val="1"/>
        </dgm:presLayoutVars>
      </dgm:prSet>
      <dgm:spPr/>
    </dgm:pt>
    <dgm:pt modelId="{7D87B1C1-B28B-459C-A111-A085AE888C41}" type="pres">
      <dgm:prSet presAssocID="{26EEC6FB-C7B3-4485-A2C6-6541ADA811C0}" presName="spacer" presStyleCnt="0"/>
      <dgm:spPr/>
    </dgm:pt>
    <dgm:pt modelId="{DF1DDD63-3C3F-41ED-A193-CD68FC3FFAED}" type="pres">
      <dgm:prSet presAssocID="{DECC82B6-C3F3-497C-93DE-95EB1F6FECB7}" presName="parentText" presStyleLbl="node1" presStyleIdx="1" presStyleCnt="2">
        <dgm:presLayoutVars>
          <dgm:chMax val="0"/>
          <dgm:bulletEnabled val="1"/>
        </dgm:presLayoutVars>
      </dgm:prSet>
      <dgm:spPr/>
    </dgm:pt>
    <dgm:pt modelId="{134281E6-AA8A-4C6B-B952-906B3A0F34C0}" type="pres">
      <dgm:prSet presAssocID="{DECC82B6-C3F3-497C-93DE-95EB1F6FECB7}" presName="childText" presStyleLbl="revTx" presStyleIdx="0" presStyleCnt="1">
        <dgm:presLayoutVars>
          <dgm:bulletEnabled val="1"/>
        </dgm:presLayoutVars>
      </dgm:prSet>
      <dgm:spPr/>
    </dgm:pt>
  </dgm:ptLst>
  <dgm:cxnLst>
    <dgm:cxn modelId="{472B3C08-E427-4F4B-89C4-18C1F003A870}" type="presOf" srcId="{629A72A1-A4E2-4022-A52D-D7828F0D66A3}" destId="{134281E6-AA8A-4C6B-B952-906B3A0F34C0}" srcOrd="0" destOrd="3" presId="urn:microsoft.com/office/officeart/2005/8/layout/vList2"/>
    <dgm:cxn modelId="{ED7E852A-9014-432D-82D7-37DC062D0CD1}" srcId="{DECC82B6-C3F3-497C-93DE-95EB1F6FECB7}" destId="{BD099CF4-9676-49F9-B68E-F490C521D16B}" srcOrd="0" destOrd="0" parTransId="{8EA8F5BB-BDC0-4893-BFF9-80A902834A6E}" sibTransId="{C0B477C0-98F0-42EA-B636-9D08B595DEFD}"/>
    <dgm:cxn modelId="{A74B0B31-E6A0-4F65-892D-9858DA705C25}" type="presOf" srcId="{BD099CF4-9676-49F9-B68E-F490C521D16B}" destId="{134281E6-AA8A-4C6B-B952-906B3A0F34C0}" srcOrd="0" destOrd="0" presId="urn:microsoft.com/office/officeart/2005/8/layout/vList2"/>
    <dgm:cxn modelId="{A446CE33-B221-406B-9B51-7A8BFFB0E305}" type="presOf" srcId="{CEC56900-8D18-4C62-80FC-F7803F2806C6}" destId="{50485343-7094-409B-B6E5-85886B63C501}" srcOrd="0" destOrd="0" presId="urn:microsoft.com/office/officeart/2005/8/layout/vList2"/>
    <dgm:cxn modelId="{FDAE023D-A684-4B54-8750-6A5DF094D70C}" srcId="{DECC82B6-C3F3-497C-93DE-95EB1F6FECB7}" destId="{20A95A81-188F-4508-81DB-D725E0A9CF32}" srcOrd="2" destOrd="0" parTransId="{BB2D49BF-F676-4390-98FC-B6C600BFA613}" sibTransId="{D85371CF-9BF0-4403-807F-D07E0D45ABCF}"/>
    <dgm:cxn modelId="{C7DDC244-7717-444A-890F-87EFE7FD7FB2}" srcId="{DECC82B6-C3F3-497C-93DE-95EB1F6FECB7}" destId="{DF17DFB6-38C8-4E47-9BCD-2B9F817D1766}" srcOrd="1" destOrd="0" parTransId="{8A0EFA96-02B1-4C45-B3D7-F00A3D8EFBCF}" sibTransId="{475B474F-F611-432F-8F03-C6F29EAD5044}"/>
    <dgm:cxn modelId="{65C7F5AA-A2F9-47E8-BB57-A4CD627ED094}" type="presOf" srcId="{1F453C71-4F3C-461F-BFBE-A6D1803D5081}" destId="{DFD1B4C8-0AFB-4369-8739-DC6D2CA932F6}" srcOrd="0" destOrd="0" presId="urn:microsoft.com/office/officeart/2005/8/layout/vList2"/>
    <dgm:cxn modelId="{3C4DEBAC-B9D1-4CDA-B3F8-2CDCCFE9DBD6}" type="presOf" srcId="{DF17DFB6-38C8-4E47-9BCD-2B9F817D1766}" destId="{134281E6-AA8A-4C6B-B952-906B3A0F34C0}" srcOrd="0" destOrd="1" presId="urn:microsoft.com/office/officeart/2005/8/layout/vList2"/>
    <dgm:cxn modelId="{5E4EC6B5-46B5-452A-95E6-8C6621975E7F}" srcId="{CEC56900-8D18-4C62-80FC-F7803F2806C6}" destId="{1F453C71-4F3C-461F-BFBE-A6D1803D5081}" srcOrd="0" destOrd="0" parTransId="{C6CDFE4B-1C68-445C-AA5A-922B7BEBD811}" sibTransId="{26EEC6FB-C7B3-4485-A2C6-6541ADA811C0}"/>
    <dgm:cxn modelId="{D460EFD9-2B66-446F-953A-ED4D40A1E856}" srcId="{DECC82B6-C3F3-497C-93DE-95EB1F6FECB7}" destId="{629A72A1-A4E2-4022-A52D-D7828F0D66A3}" srcOrd="3" destOrd="0" parTransId="{67836E0C-5638-42CD-91A9-C767FAE68D87}" sibTransId="{5A4860C8-AA5E-4F38-8DC1-6E0803AE3B2F}"/>
    <dgm:cxn modelId="{8AA661E1-FF10-4180-AEBA-3440984ED5EF}" type="presOf" srcId="{DECC82B6-C3F3-497C-93DE-95EB1F6FECB7}" destId="{DF1DDD63-3C3F-41ED-A193-CD68FC3FFAED}" srcOrd="0" destOrd="0" presId="urn:microsoft.com/office/officeart/2005/8/layout/vList2"/>
    <dgm:cxn modelId="{7BE286E3-17EF-4A78-95E6-70B3163FE63C}" type="presOf" srcId="{20A95A81-188F-4508-81DB-D725E0A9CF32}" destId="{134281E6-AA8A-4C6B-B952-906B3A0F34C0}" srcOrd="0" destOrd="2" presId="urn:microsoft.com/office/officeart/2005/8/layout/vList2"/>
    <dgm:cxn modelId="{585AA5F0-A7CC-4526-B7E7-D8E43CDD4338}" srcId="{CEC56900-8D18-4C62-80FC-F7803F2806C6}" destId="{DECC82B6-C3F3-497C-93DE-95EB1F6FECB7}" srcOrd="1" destOrd="0" parTransId="{A36707CF-5A25-4631-972A-EDC5426EB461}" sibTransId="{EBF5224B-D988-4DA7-B7C8-582F83115B4B}"/>
    <dgm:cxn modelId="{4749D01B-EAB7-4AA9-9546-7D39160CF38D}" type="presParOf" srcId="{50485343-7094-409B-B6E5-85886B63C501}" destId="{DFD1B4C8-0AFB-4369-8739-DC6D2CA932F6}" srcOrd="0" destOrd="0" presId="urn:microsoft.com/office/officeart/2005/8/layout/vList2"/>
    <dgm:cxn modelId="{E166A970-90B0-45F4-ACE3-278A7C8B78A7}" type="presParOf" srcId="{50485343-7094-409B-B6E5-85886B63C501}" destId="{7D87B1C1-B28B-459C-A111-A085AE888C41}" srcOrd="1" destOrd="0" presId="urn:microsoft.com/office/officeart/2005/8/layout/vList2"/>
    <dgm:cxn modelId="{B2385075-E325-4B34-BF16-BE335AEC8579}" type="presParOf" srcId="{50485343-7094-409B-B6E5-85886B63C501}" destId="{DF1DDD63-3C3F-41ED-A193-CD68FC3FFAED}" srcOrd="2" destOrd="0" presId="urn:microsoft.com/office/officeart/2005/8/layout/vList2"/>
    <dgm:cxn modelId="{E7AD1B3C-95D0-459F-916F-18F4494F4EE9}" type="presParOf" srcId="{50485343-7094-409B-B6E5-85886B63C501}" destId="{134281E6-AA8A-4C6B-B952-906B3A0F34C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CF2552-C2C6-4769-B65B-90958CBBB3F3}" type="doc">
      <dgm:prSet loTypeId="urn:microsoft.com/office/officeart/2005/8/layout/vList5" loCatId="Inbox" qsTypeId="urn:microsoft.com/office/officeart/2005/8/quickstyle/simple1" qsCatId="simple" csTypeId="urn:microsoft.com/office/officeart/2005/8/colors/colorful4" csCatId="colorful" phldr="1"/>
      <dgm:spPr/>
      <dgm:t>
        <a:bodyPr/>
        <a:lstStyle/>
        <a:p>
          <a:endParaRPr lang="en-US"/>
        </a:p>
      </dgm:t>
    </dgm:pt>
    <dgm:pt modelId="{410E4859-8E41-492B-ADD8-2AF5F543C8E8}">
      <dgm:prSet/>
      <dgm:spPr/>
      <dgm:t>
        <a:bodyPr/>
        <a:lstStyle/>
        <a:p>
          <a:r>
            <a:rPr lang="en-US" b="1" dirty="0"/>
            <a:t>D2 receptor </a:t>
          </a:r>
          <a:r>
            <a:rPr lang="ko-KR" altLang="en-US" b="1" dirty="0"/>
            <a:t>의</a:t>
          </a:r>
          <a:r>
            <a:rPr lang="en-US" b="1" dirty="0"/>
            <a:t> </a:t>
          </a:r>
          <a:r>
            <a:rPr lang="ko-KR" altLang="en-US" b="1" dirty="0"/>
            <a:t>변화가 </a:t>
          </a:r>
          <a:r>
            <a:rPr lang="en-US" altLang="ko-KR" b="1" dirty="0"/>
            <a:t>“</a:t>
          </a:r>
          <a:r>
            <a:rPr lang="ko-KR" altLang="en-US" b="1" dirty="0"/>
            <a:t>중독</a:t>
          </a:r>
          <a:r>
            <a:rPr lang="en-US" altLang="ko-KR" b="1" dirty="0"/>
            <a:t>＂</a:t>
          </a:r>
          <a:r>
            <a:rPr lang="ko-KR" altLang="en-US" b="1" dirty="0"/>
            <a:t>의 핵심</a:t>
          </a:r>
          <a:r>
            <a:rPr lang="en-US" altLang="ko-KR" b="1" dirty="0"/>
            <a:t>.</a:t>
          </a:r>
          <a:endParaRPr lang="en-US" dirty="0"/>
        </a:p>
      </dgm:t>
    </dgm:pt>
    <dgm:pt modelId="{D4CD5E8A-5F8B-4D21-8AD4-61EED7EF0C19}" type="parTrans" cxnId="{4BB14D79-2057-47E8-BAE3-A0999BF4388E}">
      <dgm:prSet/>
      <dgm:spPr/>
      <dgm:t>
        <a:bodyPr/>
        <a:lstStyle/>
        <a:p>
          <a:endParaRPr lang="en-US"/>
        </a:p>
      </dgm:t>
    </dgm:pt>
    <dgm:pt modelId="{1777F332-DB9D-48BA-B1CC-C395B9E3D2EF}" type="sibTrans" cxnId="{4BB14D79-2057-47E8-BAE3-A0999BF4388E}">
      <dgm:prSet/>
      <dgm:spPr/>
      <dgm:t>
        <a:bodyPr/>
        <a:lstStyle/>
        <a:p>
          <a:endParaRPr lang="en-US"/>
        </a:p>
      </dgm:t>
    </dgm:pt>
    <dgm:pt modelId="{669F24C5-4837-468E-B530-8D31A9AB0AE2}">
      <dgm:prSet/>
      <dgm:spPr/>
      <dgm:t>
        <a:bodyPr/>
        <a:lstStyle/>
        <a:p>
          <a:r>
            <a:rPr lang="ko-KR" altLang="en-US" b="1" dirty="0"/>
            <a:t>신경 자극 물질이나 알코올</a:t>
          </a:r>
          <a:r>
            <a:rPr lang="en-US" altLang="ko-KR" b="1" dirty="0"/>
            <a:t>, </a:t>
          </a:r>
          <a:r>
            <a:rPr lang="ko-KR" altLang="en-US" b="1" dirty="0"/>
            <a:t>마약류 등의 만성적인 노출은 도파민 활성을 감소시킨다</a:t>
          </a:r>
          <a:r>
            <a:rPr lang="en-US" altLang="ko-KR" b="1" dirty="0"/>
            <a:t>.</a:t>
          </a:r>
          <a:r>
            <a:rPr lang="ko-KR" altLang="en-US" b="1" dirty="0"/>
            <a:t> </a:t>
          </a:r>
          <a:endParaRPr lang="en-US" dirty="0"/>
        </a:p>
      </dgm:t>
    </dgm:pt>
    <dgm:pt modelId="{9A30F4F3-4919-4402-ABA0-B2B33210ADFD}" type="parTrans" cxnId="{CDD1B697-87F8-4880-8177-E0C1B753A588}">
      <dgm:prSet/>
      <dgm:spPr/>
      <dgm:t>
        <a:bodyPr/>
        <a:lstStyle/>
        <a:p>
          <a:endParaRPr lang="en-US"/>
        </a:p>
      </dgm:t>
    </dgm:pt>
    <dgm:pt modelId="{4A24C71B-FB7E-45C1-A5CA-A4AF980B5EC8}" type="sibTrans" cxnId="{CDD1B697-87F8-4880-8177-E0C1B753A588}">
      <dgm:prSet/>
      <dgm:spPr/>
      <dgm:t>
        <a:bodyPr/>
        <a:lstStyle/>
        <a:p>
          <a:endParaRPr lang="en-US"/>
        </a:p>
      </dgm:t>
    </dgm:pt>
    <dgm:pt modelId="{285948C2-1C62-499E-9C7E-1F0C91608E50}">
      <dgm:prSet/>
      <dgm:spPr/>
      <dgm:t>
        <a:bodyPr/>
        <a:lstStyle/>
        <a:p>
          <a:r>
            <a:rPr lang="en-US" b="1" dirty="0"/>
            <a:t>D2 receptor </a:t>
          </a:r>
          <a:r>
            <a:rPr lang="ko-KR" altLang="en-US" b="1" dirty="0"/>
            <a:t>수가 감소</a:t>
          </a:r>
          <a:r>
            <a:rPr lang="en-US" altLang="ko-KR" b="1" dirty="0"/>
            <a:t>(</a:t>
          </a:r>
          <a:r>
            <a:rPr lang="en-US" b="1" dirty="0"/>
            <a:t>Downregulation) </a:t>
          </a:r>
          <a:r>
            <a:rPr lang="ko-KR" altLang="en-US" b="1" dirty="0"/>
            <a:t>혹은 도파민 수용체의 활성 감소</a:t>
          </a:r>
          <a:endParaRPr lang="en-US" dirty="0"/>
        </a:p>
      </dgm:t>
    </dgm:pt>
    <dgm:pt modelId="{47A26B17-7A19-4560-9FE4-52E6841908FC}" type="parTrans" cxnId="{F44D11FC-E081-4A28-88E5-DA8F221D49F9}">
      <dgm:prSet/>
      <dgm:spPr/>
      <dgm:t>
        <a:bodyPr/>
        <a:lstStyle/>
        <a:p>
          <a:endParaRPr lang="en-US"/>
        </a:p>
      </dgm:t>
    </dgm:pt>
    <dgm:pt modelId="{07B9F879-0FE1-402E-9701-22A10675C30E}" type="sibTrans" cxnId="{F44D11FC-E081-4A28-88E5-DA8F221D49F9}">
      <dgm:prSet/>
      <dgm:spPr/>
      <dgm:t>
        <a:bodyPr/>
        <a:lstStyle/>
        <a:p>
          <a:endParaRPr lang="en-US"/>
        </a:p>
      </dgm:t>
    </dgm:pt>
    <dgm:pt modelId="{AEB1A362-8EBA-4FC1-9CBB-AD84C99CA8CA}">
      <dgm:prSet/>
      <dgm:spPr/>
      <dgm:t>
        <a:bodyPr/>
        <a:lstStyle/>
        <a:p>
          <a:r>
            <a:rPr lang="ko-KR" altLang="en-US" b="1" dirty="0"/>
            <a:t>일상 생활에서의 도파민 감수성 감소</a:t>
          </a:r>
          <a:endParaRPr lang="en-US" dirty="0"/>
        </a:p>
      </dgm:t>
    </dgm:pt>
    <dgm:pt modelId="{1913FA2A-B2B7-4F9E-97C0-176F9579AA52}" type="parTrans" cxnId="{A7B24376-4742-46A5-A3A3-8A99358E0445}">
      <dgm:prSet/>
      <dgm:spPr/>
      <dgm:t>
        <a:bodyPr/>
        <a:lstStyle/>
        <a:p>
          <a:endParaRPr lang="en-US"/>
        </a:p>
      </dgm:t>
    </dgm:pt>
    <dgm:pt modelId="{EBD60643-415F-4B65-B143-B5B1309234E7}" type="sibTrans" cxnId="{A7B24376-4742-46A5-A3A3-8A99358E0445}">
      <dgm:prSet/>
      <dgm:spPr/>
      <dgm:t>
        <a:bodyPr/>
        <a:lstStyle/>
        <a:p>
          <a:endParaRPr lang="en-US"/>
        </a:p>
      </dgm:t>
    </dgm:pt>
    <dgm:pt modelId="{E8922B99-3479-42E0-B268-00E8F5E42915}">
      <dgm:prSet/>
      <dgm:spPr/>
      <dgm:t>
        <a:bodyPr/>
        <a:lstStyle/>
        <a:p>
          <a:r>
            <a:rPr lang="ko-KR" altLang="en-US" b="1" dirty="0"/>
            <a:t>동일한 보상 정도를 위한 약물 탐닉이 증가</a:t>
          </a:r>
          <a:endParaRPr lang="en-US" dirty="0"/>
        </a:p>
      </dgm:t>
    </dgm:pt>
    <dgm:pt modelId="{41CFDD4B-2C76-4ECD-B52B-10C9B39B4FB2}" type="parTrans" cxnId="{3889F048-F8E6-46AB-8F1A-5D58313F2F87}">
      <dgm:prSet/>
      <dgm:spPr/>
      <dgm:t>
        <a:bodyPr/>
        <a:lstStyle/>
        <a:p>
          <a:endParaRPr lang="en-US"/>
        </a:p>
      </dgm:t>
    </dgm:pt>
    <dgm:pt modelId="{866B5108-BEA0-4FE2-A85F-D1E36265B183}" type="sibTrans" cxnId="{3889F048-F8E6-46AB-8F1A-5D58313F2F87}">
      <dgm:prSet/>
      <dgm:spPr/>
      <dgm:t>
        <a:bodyPr/>
        <a:lstStyle/>
        <a:p>
          <a:endParaRPr lang="en-US"/>
        </a:p>
      </dgm:t>
    </dgm:pt>
    <dgm:pt modelId="{55DD6C7D-6075-4A24-9DE5-875EEC4411B9}" type="pres">
      <dgm:prSet presAssocID="{D6CF2552-C2C6-4769-B65B-90958CBBB3F3}" presName="Name0" presStyleCnt="0">
        <dgm:presLayoutVars>
          <dgm:dir/>
          <dgm:animLvl val="lvl"/>
          <dgm:resizeHandles val="exact"/>
        </dgm:presLayoutVars>
      </dgm:prSet>
      <dgm:spPr/>
    </dgm:pt>
    <dgm:pt modelId="{E4986981-B62D-4B5B-A5E3-46B816566AAA}" type="pres">
      <dgm:prSet presAssocID="{410E4859-8E41-492B-ADD8-2AF5F543C8E8}" presName="linNode" presStyleCnt="0"/>
      <dgm:spPr/>
    </dgm:pt>
    <dgm:pt modelId="{6D07B230-C709-4F15-8FE8-A5661E9BC373}" type="pres">
      <dgm:prSet presAssocID="{410E4859-8E41-492B-ADD8-2AF5F543C8E8}" presName="parentText" presStyleLbl="node1" presStyleIdx="0" presStyleCnt="2">
        <dgm:presLayoutVars>
          <dgm:chMax val="1"/>
          <dgm:bulletEnabled val="1"/>
        </dgm:presLayoutVars>
      </dgm:prSet>
      <dgm:spPr/>
    </dgm:pt>
    <dgm:pt modelId="{8B5EEDEB-3F18-4AE6-9E41-390F6B0D2855}" type="pres">
      <dgm:prSet presAssocID="{1777F332-DB9D-48BA-B1CC-C395B9E3D2EF}" presName="sp" presStyleCnt="0"/>
      <dgm:spPr/>
    </dgm:pt>
    <dgm:pt modelId="{C5A6266F-9D6C-4976-A72A-FB9C19EF7E44}" type="pres">
      <dgm:prSet presAssocID="{669F24C5-4837-468E-B530-8D31A9AB0AE2}" presName="linNode" presStyleCnt="0"/>
      <dgm:spPr/>
    </dgm:pt>
    <dgm:pt modelId="{6120655B-C58F-4D9A-BDA6-D86B9FF39A83}" type="pres">
      <dgm:prSet presAssocID="{669F24C5-4837-468E-B530-8D31A9AB0AE2}" presName="parentText" presStyleLbl="node1" presStyleIdx="1" presStyleCnt="2">
        <dgm:presLayoutVars>
          <dgm:chMax val="1"/>
          <dgm:bulletEnabled val="1"/>
        </dgm:presLayoutVars>
      </dgm:prSet>
      <dgm:spPr/>
    </dgm:pt>
    <dgm:pt modelId="{CA4A3B10-D3DA-40D2-8B76-3B6659EE637B}" type="pres">
      <dgm:prSet presAssocID="{669F24C5-4837-468E-B530-8D31A9AB0AE2}" presName="descendantText" presStyleLbl="alignAccFollowNode1" presStyleIdx="0" presStyleCnt="1">
        <dgm:presLayoutVars>
          <dgm:bulletEnabled val="1"/>
        </dgm:presLayoutVars>
      </dgm:prSet>
      <dgm:spPr/>
    </dgm:pt>
  </dgm:ptLst>
  <dgm:cxnLst>
    <dgm:cxn modelId="{C77F1F0D-4CAE-4B46-869B-505FD2E42E83}" type="presOf" srcId="{669F24C5-4837-468E-B530-8D31A9AB0AE2}" destId="{6120655B-C58F-4D9A-BDA6-D86B9FF39A83}" srcOrd="0" destOrd="0" presId="urn:microsoft.com/office/officeart/2005/8/layout/vList5"/>
    <dgm:cxn modelId="{275E803E-4D9A-44D3-8183-A8E65C4C2656}" type="presOf" srcId="{410E4859-8E41-492B-ADD8-2AF5F543C8E8}" destId="{6D07B230-C709-4F15-8FE8-A5661E9BC373}" srcOrd="0" destOrd="0" presId="urn:microsoft.com/office/officeart/2005/8/layout/vList5"/>
    <dgm:cxn modelId="{2E931046-5839-427E-8073-8AFA2979E885}" type="presOf" srcId="{285948C2-1C62-499E-9C7E-1F0C91608E50}" destId="{CA4A3B10-D3DA-40D2-8B76-3B6659EE637B}" srcOrd="0" destOrd="0" presId="urn:microsoft.com/office/officeart/2005/8/layout/vList5"/>
    <dgm:cxn modelId="{68763466-06BA-452A-98DF-824EC8966E9F}" type="presOf" srcId="{E8922B99-3479-42E0-B268-00E8F5E42915}" destId="{CA4A3B10-D3DA-40D2-8B76-3B6659EE637B}" srcOrd="0" destOrd="2" presId="urn:microsoft.com/office/officeart/2005/8/layout/vList5"/>
    <dgm:cxn modelId="{3889F048-F8E6-46AB-8F1A-5D58313F2F87}" srcId="{669F24C5-4837-468E-B530-8D31A9AB0AE2}" destId="{E8922B99-3479-42E0-B268-00E8F5E42915}" srcOrd="2" destOrd="0" parTransId="{41CFDD4B-2C76-4ECD-B52B-10C9B39B4FB2}" sibTransId="{866B5108-BEA0-4FE2-A85F-D1E36265B183}"/>
    <dgm:cxn modelId="{A7B24376-4742-46A5-A3A3-8A99358E0445}" srcId="{669F24C5-4837-468E-B530-8D31A9AB0AE2}" destId="{AEB1A362-8EBA-4FC1-9CBB-AD84C99CA8CA}" srcOrd="1" destOrd="0" parTransId="{1913FA2A-B2B7-4F9E-97C0-176F9579AA52}" sibTransId="{EBD60643-415F-4B65-B143-B5B1309234E7}"/>
    <dgm:cxn modelId="{4BB14D79-2057-47E8-BAE3-A0999BF4388E}" srcId="{D6CF2552-C2C6-4769-B65B-90958CBBB3F3}" destId="{410E4859-8E41-492B-ADD8-2AF5F543C8E8}" srcOrd="0" destOrd="0" parTransId="{D4CD5E8A-5F8B-4D21-8AD4-61EED7EF0C19}" sibTransId="{1777F332-DB9D-48BA-B1CC-C395B9E3D2EF}"/>
    <dgm:cxn modelId="{CDD1B697-87F8-4880-8177-E0C1B753A588}" srcId="{D6CF2552-C2C6-4769-B65B-90958CBBB3F3}" destId="{669F24C5-4837-468E-B530-8D31A9AB0AE2}" srcOrd="1" destOrd="0" parTransId="{9A30F4F3-4919-4402-ABA0-B2B33210ADFD}" sibTransId="{4A24C71B-FB7E-45C1-A5CA-A4AF980B5EC8}"/>
    <dgm:cxn modelId="{716D9299-DD90-4F6F-A7A8-A129220D4E34}" type="presOf" srcId="{AEB1A362-8EBA-4FC1-9CBB-AD84C99CA8CA}" destId="{CA4A3B10-D3DA-40D2-8B76-3B6659EE637B}" srcOrd="0" destOrd="1" presId="urn:microsoft.com/office/officeart/2005/8/layout/vList5"/>
    <dgm:cxn modelId="{A55BF7E7-D493-4F2F-89F2-5A627D6D87E1}" type="presOf" srcId="{D6CF2552-C2C6-4769-B65B-90958CBBB3F3}" destId="{55DD6C7D-6075-4A24-9DE5-875EEC4411B9}" srcOrd="0" destOrd="0" presId="urn:microsoft.com/office/officeart/2005/8/layout/vList5"/>
    <dgm:cxn modelId="{F44D11FC-E081-4A28-88E5-DA8F221D49F9}" srcId="{669F24C5-4837-468E-B530-8D31A9AB0AE2}" destId="{285948C2-1C62-499E-9C7E-1F0C91608E50}" srcOrd="0" destOrd="0" parTransId="{47A26B17-7A19-4560-9FE4-52E6841908FC}" sibTransId="{07B9F879-0FE1-402E-9701-22A10675C30E}"/>
    <dgm:cxn modelId="{C5260220-FD61-489F-A868-E7127C904230}" type="presParOf" srcId="{55DD6C7D-6075-4A24-9DE5-875EEC4411B9}" destId="{E4986981-B62D-4B5B-A5E3-46B816566AAA}" srcOrd="0" destOrd="0" presId="urn:microsoft.com/office/officeart/2005/8/layout/vList5"/>
    <dgm:cxn modelId="{AE7E1EE0-0DB7-4349-9D59-1A7A1F1A048D}" type="presParOf" srcId="{E4986981-B62D-4B5B-A5E3-46B816566AAA}" destId="{6D07B230-C709-4F15-8FE8-A5661E9BC373}" srcOrd="0" destOrd="0" presId="urn:microsoft.com/office/officeart/2005/8/layout/vList5"/>
    <dgm:cxn modelId="{5D8F545A-A731-44B2-B08B-636FA4E2C497}" type="presParOf" srcId="{55DD6C7D-6075-4A24-9DE5-875EEC4411B9}" destId="{8B5EEDEB-3F18-4AE6-9E41-390F6B0D2855}" srcOrd="1" destOrd="0" presId="urn:microsoft.com/office/officeart/2005/8/layout/vList5"/>
    <dgm:cxn modelId="{A204723E-1109-468C-A425-5F57F5F75B8B}" type="presParOf" srcId="{55DD6C7D-6075-4A24-9DE5-875EEC4411B9}" destId="{C5A6266F-9D6C-4976-A72A-FB9C19EF7E44}" srcOrd="2" destOrd="0" presId="urn:microsoft.com/office/officeart/2005/8/layout/vList5"/>
    <dgm:cxn modelId="{7E7D4059-F95F-4E98-BB13-37A928DBB941}" type="presParOf" srcId="{C5A6266F-9D6C-4976-A72A-FB9C19EF7E44}" destId="{6120655B-C58F-4D9A-BDA6-D86B9FF39A83}" srcOrd="0" destOrd="0" presId="urn:microsoft.com/office/officeart/2005/8/layout/vList5"/>
    <dgm:cxn modelId="{CDA8A360-FC75-4883-B51C-ED6F65266F57}" type="presParOf" srcId="{C5A6266F-9D6C-4976-A72A-FB9C19EF7E44}" destId="{CA4A3B10-D3DA-40D2-8B76-3B6659EE637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F35094-48E1-477A-81E4-E5D129989C1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3E83C8E-16E0-4672-85B7-8F200BAE8DCF}">
      <dgm:prSet/>
      <dgm:spPr/>
      <dgm:t>
        <a:bodyPr/>
        <a:lstStyle/>
        <a:p>
          <a:pPr latinLnBrk="1"/>
          <a:r>
            <a:rPr lang="ko-KR" altLang="en-US">
              <a:latin typeface="맑은 고딕" panose="020B0503020000020004" pitchFamily="50" charset="-127"/>
              <a:ea typeface="맑은 고딕" panose="020B0503020000020004" pitchFamily="50" charset="-127"/>
            </a:rPr>
            <a:t>니코틴은 중뇌의 도파민 보상 경로를 활성화시킨다</a:t>
          </a:r>
          <a:endParaRPr lang="en-US">
            <a:latin typeface="맑은 고딕" panose="020B0503020000020004" pitchFamily="50" charset="-127"/>
            <a:ea typeface="맑은 고딕" panose="020B0503020000020004" pitchFamily="50" charset="-127"/>
          </a:endParaRPr>
        </a:p>
      </dgm:t>
    </dgm:pt>
    <dgm:pt modelId="{D76F624B-A97F-4795-A699-E0619AF0559C}" type="parTrans" cxnId="{13BEF4AD-1E75-4734-8241-4F34A0941DF1}">
      <dgm:prSet/>
      <dgm:spPr/>
      <dgm:t>
        <a:bodyPr/>
        <a:lstStyle/>
        <a:p>
          <a:endParaRPr lang="en-US"/>
        </a:p>
      </dgm:t>
    </dgm:pt>
    <dgm:pt modelId="{CE62DEF8-2FC1-40BB-AE81-C7A8CFA06FE7}" type="sibTrans" cxnId="{13BEF4AD-1E75-4734-8241-4F34A0941DF1}">
      <dgm:prSet/>
      <dgm:spPr/>
      <dgm:t>
        <a:bodyPr/>
        <a:lstStyle/>
        <a:p>
          <a:endParaRPr lang="en-US"/>
        </a:p>
      </dgm:t>
    </dgm:pt>
    <dgm:pt modelId="{F1E23963-0443-45AD-B410-E46E9363CF68}">
      <dgm:prSet/>
      <dgm:spPr/>
      <dgm:t>
        <a:bodyPr/>
        <a:lstStyle/>
        <a:p>
          <a:pPr latinLnBrk="1"/>
          <a:r>
            <a:rPr lang="ko-KR" altLang="en-US">
              <a:latin typeface="맑은 고딕" panose="020B0503020000020004" pitchFamily="50" charset="-127"/>
              <a:ea typeface="맑은 고딕" panose="020B0503020000020004" pitchFamily="50" charset="-127"/>
            </a:rPr>
            <a:t>빠른 약물 반응은 반복적인 복용을 강화시킨다</a:t>
          </a:r>
          <a:endParaRPr lang="en-US">
            <a:latin typeface="맑은 고딕" panose="020B0503020000020004" pitchFamily="50" charset="-127"/>
            <a:ea typeface="맑은 고딕" panose="020B0503020000020004" pitchFamily="50" charset="-127"/>
          </a:endParaRPr>
        </a:p>
      </dgm:t>
    </dgm:pt>
    <dgm:pt modelId="{830D5753-FC45-4A57-8DD7-61775CD73764}" type="parTrans" cxnId="{794EEBFE-B4FA-4FA0-A7B6-A6A0A4E26E93}">
      <dgm:prSet/>
      <dgm:spPr/>
      <dgm:t>
        <a:bodyPr/>
        <a:lstStyle/>
        <a:p>
          <a:endParaRPr lang="en-US"/>
        </a:p>
      </dgm:t>
    </dgm:pt>
    <dgm:pt modelId="{72064C22-54E4-4B42-9D5D-C622A0A17367}" type="sibTrans" cxnId="{794EEBFE-B4FA-4FA0-A7B6-A6A0A4E26E93}">
      <dgm:prSet/>
      <dgm:spPr/>
      <dgm:t>
        <a:bodyPr/>
        <a:lstStyle/>
        <a:p>
          <a:endParaRPr lang="en-US"/>
        </a:p>
      </dgm:t>
    </dgm:pt>
    <dgm:pt modelId="{8A0AB191-9000-474A-B34A-9E4C45DA4D99}">
      <dgm:prSet/>
      <dgm:spPr/>
      <dgm:t>
        <a:bodyPr/>
        <a:lstStyle/>
        <a:p>
          <a:pPr latinLnBrk="1"/>
          <a:r>
            <a:rPr lang="ko-KR" altLang="en-US">
              <a:latin typeface="맑은 고딕" panose="020B0503020000020004" pitchFamily="50" charset="-127"/>
              <a:ea typeface="맑은 고딕" panose="020B0503020000020004" pitchFamily="50" charset="-127"/>
            </a:rPr>
            <a:t>흡입 후 니코틴 덩어리는 중추신경계로 즉각 들어가고 도파민 분비를 빠르게 유도하기 때문에 그 전에 발생된 니코틴 금단 증상이 흡입 후 즉각 해소된다</a:t>
          </a:r>
          <a:endParaRPr lang="en-US">
            <a:latin typeface="맑은 고딕" panose="020B0503020000020004" pitchFamily="50" charset="-127"/>
            <a:ea typeface="맑은 고딕" panose="020B0503020000020004" pitchFamily="50" charset="-127"/>
          </a:endParaRPr>
        </a:p>
      </dgm:t>
    </dgm:pt>
    <dgm:pt modelId="{D09B66F9-1D2D-4FB2-A1F0-F2D432367968}" type="parTrans" cxnId="{8E41FA35-40F9-4C92-9B61-44B23457AE1C}">
      <dgm:prSet/>
      <dgm:spPr/>
      <dgm:t>
        <a:bodyPr/>
        <a:lstStyle/>
        <a:p>
          <a:pPr latinLnBrk="1"/>
          <a:endParaRPr lang="ko-KR" altLang="en-US"/>
        </a:p>
      </dgm:t>
    </dgm:pt>
    <dgm:pt modelId="{7BD1AD02-1E5D-45F6-B002-560671C4E8E8}" type="sibTrans" cxnId="{8E41FA35-40F9-4C92-9B61-44B23457AE1C}">
      <dgm:prSet/>
      <dgm:spPr/>
      <dgm:t>
        <a:bodyPr/>
        <a:lstStyle/>
        <a:p>
          <a:pPr latinLnBrk="1"/>
          <a:endParaRPr lang="ko-KR" altLang="en-US"/>
        </a:p>
      </dgm:t>
    </dgm:pt>
    <dgm:pt modelId="{19051DEC-4DBC-4791-9DF8-D4F27DACF272}" type="pres">
      <dgm:prSet presAssocID="{26F35094-48E1-477A-81E4-E5D129989C1A}" presName="outerComposite" presStyleCnt="0">
        <dgm:presLayoutVars>
          <dgm:chMax val="5"/>
          <dgm:dir/>
          <dgm:resizeHandles val="exact"/>
        </dgm:presLayoutVars>
      </dgm:prSet>
      <dgm:spPr/>
    </dgm:pt>
    <dgm:pt modelId="{DC61A8A9-DF61-49BD-836B-AB000B109DEC}" type="pres">
      <dgm:prSet presAssocID="{26F35094-48E1-477A-81E4-E5D129989C1A}" presName="dummyMaxCanvas" presStyleCnt="0">
        <dgm:presLayoutVars/>
      </dgm:prSet>
      <dgm:spPr/>
    </dgm:pt>
    <dgm:pt modelId="{E4058FE9-980D-4664-AE17-732B0F40F200}" type="pres">
      <dgm:prSet presAssocID="{26F35094-48E1-477A-81E4-E5D129989C1A}" presName="ThreeNodes_1" presStyleLbl="node1" presStyleIdx="0" presStyleCnt="3">
        <dgm:presLayoutVars>
          <dgm:bulletEnabled val="1"/>
        </dgm:presLayoutVars>
      </dgm:prSet>
      <dgm:spPr/>
    </dgm:pt>
    <dgm:pt modelId="{C9BD0529-7224-4C66-86EE-5FCA918E5007}" type="pres">
      <dgm:prSet presAssocID="{26F35094-48E1-477A-81E4-E5D129989C1A}" presName="ThreeNodes_2" presStyleLbl="node1" presStyleIdx="1" presStyleCnt="3">
        <dgm:presLayoutVars>
          <dgm:bulletEnabled val="1"/>
        </dgm:presLayoutVars>
      </dgm:prSet>
      <dgm:spPr/>
    </dgm:pt>
    <dgm:pt modelId="{899767D0-03F2-4A3C-8FBD-EBF6A533B67C}" type="pres">
      <dgm:prSet presAssocID="{26F35094-48E1-477A-81E4-E5D129989C1A}" presName="ThreeNodes_3" presStyleLbl="node1" presStyleIdx="2" presStyleCnt="3">
        <dgm:presLayoutVars>
          <dgm:bulletEnabled val="1"/>
        </dgm:presLayoutVars>
      </dgm:prSet>
      <dgm:spPr/>
    </dgm:pt>
    <dgm:pt modelId="{3D8A36D4-D6D9-4494-B2AD-201E239661F6}" type="pres">
      <dgm:prSet presAssocID="{26F35094-48E1-477A-81E4-E5D129989C1A}" presName="ThreeConn_1-2" presStyleLbl="fgAccFollowNode1" presStyleIdx="0" presStyleCnt="2">
        <dgm:presLayoutVars>
          <dgm:bulletEnabled val="1"/>
        </dgm:presLayoutVars>
      </dgm:prSet>
      <dgm:spPr/>
    </dgm:pt>
    <dgm:pt modelId="{EBB39D74-266A-4254-98E1-1A81218C2D96}" type="pres">
      <dgm:prSet presAssocID="{26F35094-48E1-477A-81E4-E5D129989C1A}" presName="ThreeConn_2-3" presStyleLbl="fgAccFollowNode1" presStyleIdx="1" presStyleCnt="2">
        <dgm:presLayoutVars>
          <dgm:bulletEnabled val="1"/>
        </dgm:presLayoutVars>
      </dgm:prSet>
      <dgm:spPr/>
    </dgm:pt>
    <dgm:pt modelId="{35517771-E601-48D7-934A-5ACC37FE8F2D}" type="pres">
      <dgm:prSet presAssocID="{26F35094-48E1-477A-81E4-E5D129989C1A}" presName="ThreeNodes_1_text" presStyleLbl="node1" presStyleIdx="2" presStyleCnt="3">
        <dgm:presLayoutVars>
          <dgm:bulletEnabled val="1"/>
        </dgm:presLayoutVars>
      </dgm:prSet>
      <dgm:spPr/>
    </dgm:pt>
    <dgm:pt modelId="{F5887EFB-0272-4E1B-9296-45A60ED1BD93}" type="pres">
      <dgm:prSet presAssocID="{26F35094-48E1-477A-81E4-E5D129989C1A}" presName="ThreeNodes_2_text" presStyleLbl="node1" presStyleIdx="2" presStyleCnt="3">
        <dgm:presLayoutVars>
          <dgm:bulletEnabled val="1"/>
        </dgm:presLayoutVars>
      </dgm:prSet>
      <dgm:spPr/>
    </dgm:pt>
    <dgm:pt modelId="{B9BE6112-C9A5-4172-A119-57D47B5FCF0D}" type="pres">
      <dgm:prSet presAssocID="{26F35094-48E1-477A-81E4-E5D129989C1A}" presName="ThreeNodes_3_text" presStyleLbl="node1" presStyleIdx="2" presStyleCnt="3">
        <dgm:presLayoutVars>
          <dgm:bulletEnabled val="1"/>
        </dgm:presLayoutVars>
      </dgm:prSet>
      <dgm:spPr/>
    </dgm:pt>
  </dgm:ptLst>
  <dgm:cxnLst>
    <dgm:cxn modelId="{8E41FA35-40F9-4C92-9B61-44B23457AE1C}" srcId="{26F35094-48E1-477A-81E4-E5D129989C1A}" destId="{8A0AB191-9000-474A-B34A-9E4C45DA4D99}" srcOrd="0" destOrd="0" parTransId="{D09B66F9-1D2D-4FB2-A1F0-F2D432367968}" sibTransId="{7BD1AD02-1E5D-45F6-B002-560671C4E8E8}"/>
    <dgm:cxn modelId="{60F91647-6A02-4BD9-92AC-EBABE9D3F3D1}" type="presOf" srcId="{F1E23963-0443-45AD-B410-E46E9363CF68}" destId="{B9BE6112-C9A5-4172-A119-57D47B5FCF0D}" srcOrd="1" destOrd="0" presId="urn:microsoft.com/office/officeart/2005/8/layout/vProcess5"/>
    <dgm:cxn modelId="{93855975-735B-4B23-A98C-459F3CC82FC9}" type="presOf" srcId="{CE62DEF8-2FC1-40BB-AE81-C7A8CFA06FE7}" destId="{EBB39D74-266A-4254-98E1-1A81218C2D96}" srcOrd="0" destOrd="0" presId="urn:microsoft.com/office/officeart/2005/8/layout/vProcess5"/>
    <dgm:cxn modelId="{BF281477-1CBE-465F-8CC6-7F59168B130F}" type="presOf" srcId="{F3E83C8E-16E0-4672-85B7-8F200BAE8DCF}" destId="{F5887EFB-0272-4E1B-9296-45A60ED1BD93}" srcOrd="1" destOrd="0" presId="urn:microsoft.com/office/officeart/2005/8/layout/vProcess5"/>
    <dgm:cxn modelId="{88D9008B-627A-4868-B7F5-73C2BD9241F0}" type="presOf" srcId="{8A0AB191-9000-474A-B34A-9E4C45DA4D99}" destId="{35517771-E601-48D7-934A-5ACC37FE8F2D}" srcOrd="1" destOrd="0" presId="urn:microsoft.com/office/officeart/2005/8/layout/vProcess5"/>
    <dgm:cxn modelId="{588F43AD-6654-4309-89DC-D35C5564052E}" type="presOf" srcId="{8A0AB191-9000-474A-B34A-9E4C45DA4D99}" destId="{E4058FE9-980D-4664-AE17-732B0F40F200}" srcOrd="0" destOrd="0" presId="urn:microsoft.com/office/officeart/2005/8/layout/vProcess5"/>
    <dgm:cxn modelId="{13BEF4AD-1E75-4734-8241-4F34A0941DF1}" srcId="{26F35094-48E1-477A-81E4-E5D129989C1A}" destId="{F3E83C8E-16E0-4672-85B7-8F200BAE8DCF}" srcOrd="1" destOrd="0" parTransId="{D76F624B-A97F-4795-A699-E0619AF0559C}" sibTransId="{CE62DEF8-2FC1-40BB-AE81-C7A8CFA06FE7}"/>
    <dgm:cxn modelId="{A25B54AF-EE31-43D4-9B02-0FD7B24F23CF}" type="presOf" srcId="{26F35094-48E1-477A-81E4-E5D129989C1A}" destId="{19051DEC-4DBC-4791-9DF8-D4F27DACF272}" srcOrd="0" destOrd="0" presId="urn:microsoft.com/office/officeart/2005/8/layout/vProcess5"/>
    <dgm:cxn modelId="{1223B9D8-FA37-4E48-8C68-49F27356A6FF}" type="presOf" srcId="{F3E83C8E-16E0-4672-85B7-8F200BAE8DCF}" destId="{C9BD0529-7224-4C66-86EE-5FCA918E5007}" srcOrd="0" destOrd="0" presId="urn:microsoft.com/office/officeart/2005/8/layout/vProcess5"/>
    <dgm:cxn modelId="{637BD2EC-4F24-436D-9A0D-10A17EC8FBFF}" type="presOf" srcId="{F1E23963-0443-45AD-B410-E46E9363CF68}" destId="{899767D0-03F2-4A3C-8FBD-EBF6A533B67C}" srcOrd="0" destOrd="0" presId="urn:microsoft.com/office/officeart/2005/8/layout/vProcess5"/>
    <dgm:cxn modelId="{CC47F1F3-B2C0-45A4-8775-B5AEC7B9D8E3}" type="presOf" srcId="{7BD1AD02-1E5D-45F6-B002-560671C4E8E8}" destId="{3D8A36D4-D6D9-4494-B2AD-201E239661F6}" srcOrd="0" destOrd="0" presId="urn:microsoft.com/office/officeart/2005/8/layout/vProcess5"/>
    <dgm:cxn modelId="{794EEBFE-B4FA-4FA0-A7B6-A6A0A4E26E93}" srcId="{26F35094-48E1-477A-81E4-E5D129989C1A}" destId="{F1E23963-0443-45AD-B410-E46E9363CF68}" srcOrd="2" destOrd="0" parTransId="{830D5753-FC45-4A57-8DD7-61775CD73764}" sibTransId="{72064C22-54E4-4B42-9D5D-C622A0A17367}"/>
    <dgm:cxn modelId="{3651BE1D-00F1-4F51-B14D-4AB932B640C7}" type="presParOf" srcId="{19051DEC-4DBC-4791-9DF8-D4F27DACF272}" destId="{DC61A8A9-DF61-49BD-836B-AB000B109DEC}" srcOrd="0" destOrd="0" presId="urn:microsoft.com/office/officeart/2005/8/layout/vProcess5"/>
    <dgm:cxn modelId="{22B33877-6001-4BA1-B69D-5F904C3AF541}" type="presParOf" srcId="{19051DEC-4DBC-4791-9DF8-D4F27DACF272}" destId="{E4058FE9-980D-4664-AE17-732B0F40F200}" srcOrd="1" destOrd="0" presId="urn:microsoft.com/office/officeart/2005/8/layout/vProcess5"/>
    <dgm:cxn modelId="{A505C1F6-F38B-4F7C-899A-A30A6B529520}" type="presParOf" srcId="{19051DEC-4DBC-4791-9DF8-D4F27DACF272}" destId="{C9BD0529-7224-4C66-86EE-5FCA918E5007}" srcOrd="2" destOrd="0" presId="urn:microsoft.com/office/officeart/2005/8/layout/vProcess5"/>
    <dgm:cxn modelId="{CC87C96D-FD14-446D-A028-FC82BD9E064B}" type="presParOf" srcId="{19051DEC-4DBC-4791-9DF8-D4F27DACF272}" destId="{899767D0-03F2-4A3C-8FBD-EBF6A533B67C}" srcOrd="3" destOrd="0" presId="urn:microsoft.com/office/officeart/2005/8/layout/vProcess5"/>
    <dgm:cxn modelId="{0AED7087-B3CB-481E-8140-1FEC236DE0E0}" type="presParOf" srcId="{19051DEC-4DBC-4791-9DF8-D4F27DACF272}" destId="{3D8A36D4-D6D9-4494-B2AD-201E239661F6}" srcOrd="4" destOrd="0" presId="urn:microsoft.com/office/officeart/2005/8/layout/vProcess5"/>
    <dgm:cxn modelId="{697852D2-7C3B-4E43-A5DC-14548F04C145}" type="presParOf" srcId="{19051DEC-4DBC-4791-9DF8-D4F27DACF272}" destId="{EBB39D74-266A-4254-98E1-1A81218C2D96}" srcOrd="5" destOrd="0" presId="urn:microsoft.com/office/officeart/2005/8/layout/vProcess5"/>
    <dgm:cxn modelId="{90E52194-1FC7-427F-8D60-739D32FE968D}" type="presParOf" srcId="{19051DEC-4DBC-4791-9DF8-D4F27DACF272}" destId="{35517771-E601-48D7-934A-5ACC37FE8F2D}" srcOrd="6" destOrd="0" presId="urn:microsoft.com/office/officeart/2005/8/layout/vProcess5"/>
    <dgm:cxn modelId="{029668FC-4D30-4EA3-9912-268EBCCF9D8A}" type="presParOf" srcId="{19051DEC-4DBC-4791-9DF8-D4F27DACF272}" destId="{F5887EFB-0272-4E1B-9296-45A60ED1BD93}" srcOrd="7" destOrd="0" presId="urn:microsoft.com/office/officeart/2005/8/layout/vProcess5"/>
    <dgm:cxn modelId="{98DDF050-212B-4DED-BE73-3C17F3BF5643}" type="presParOf" srcId="{19051DEC-4DBC-4791-9DF8-D4F27DACF272}" destId="{B9BE6112-C9A5-4172-A119-57D47B5FCF0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9575CE-9CA5-4E3B-90DC-305A1B53AD4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78C50F8-D4B6-42A3-A680-634789DDDA21}">
      <dgm:prSet/>
      <dgm:spPr/>
      <dgm:t>
        <a:bodyPr/>
        <a:lstStyle/>
        <a:p>
          <a:pPr latinLnBrk="1"/>
          <a:r>
            <a:rPr lang="ko-KR" altLang="en-US"/>
            <a:t>만성적인 니코틴 사용은 뇌의 특정 부위에서 니코틴 수용체의 수를 늘어나게 한다</a:t>
          </a:r>
          <a:r>
            <a:rPr lang="en-US" altLang="ko-KR"/>
            <a:t>.</a:t>
          </a:r>
          <a:endParaRPr lang="en-US"/>
        </a:p>
      </dgm:t>
    </dgm:pt>
    <dgm:pt modelId="{F163EEE5-B3DF-4181-8059-8BA3252411E2}" type="parTrans" cxnId="{93DB6B45-9D9E-4134-B084-C955C46ACC4A}">
      <dgm:prSet/>
      <dgm:spPr/>
      <dgm:t>
        <a:bodyPr/>
        <a:lstStyle/>
        <a:p>
          <a:endParaRPr lang="en-US"/>
        </a:p>
      </dgm:t>
    </dgm:pt>
    <dgm:pt modelId="{A246B268-E551-4F1A-AF7D-9D9195793C23}" type="sibTrans" cxnId="{93DB6B45-9D9E-4134-B084-C955C46ACC4A}">
      <dgm:prSet/>
      <dgm:spPr/>
      <dgm:t>
        <a:bodyPr/>
        <a:lstStyle/>
        <a:p>
          <a:endParaRPr lang="en-US"/>
        </a:p>
      </dgm:t>
    </dgm:pt>
    <dgm:pt modelId="{08B31A6D-A6BB-4A60-8860-1C6F3188A83A}">
      <dgm:prSet/>
      <dgm:spPr/>
      <dgm:t>
        <a:bodyPr/>
        <a:lstStyle/>
        <a:p>
          <a:r>
            <a:rPr lang="ko-KR" altLang="en-US"/>
            <a:t>수용체 수의 증가는 내성을 발현하게 만든다</a:t>
          </a:r>
          <a:endParaRPr lang="en-US" altLang="ko-KR"/>
        </a:p>
        <a:p>
          <a:r>
            <a:rPr lang="en-US"/>
            <a:t> (repeated dose produce less of an effect than did the initial exposure)</a:t>
          </a:r>
        </a:p>
      </dgm:t>
    </dgm:pt>
    <dgm:pt modelId="{88ACE612-F5A8-470E-9B4B-61CB73C20833}" type="parTrans" cxnId="{2102EC69-61D2-4C80-B060-871A22FBDA5B}">
      <dgm:prSet/>
      <dgm:spPr/>
      <dgm:t>
        <a:bodyPr/>
        <a:lstStyle/>
        <a:p>
          <a:endParaRPr lang="en-US"/>
        </a:p>
      </dgm:t>
    </dgm:pt>
    <dgm:pt modelId="{B20AB8FF-09AB-4A69-808A-79F7F44DE569}" type="sibTrans" cxnId="{2102EC69-61D2-4C80-B060-871A22FBDA5B}">
      <dgm:prSet/>
      <dgm:spPr/>
      <dgm:t>
        <a:bodyPr/>
        <a:lstStyle/>
        <a:p>
          <a:endParaRPr lang="en-US"/>
        </a:p>
      </dgm:t>
    </dgm:pt>
    <dgm:pt modelId="{FBCA28B2-6DB2-43B3-9452-89292B83655D}">
      <dgm:prSet/>
      <dgm:spPr/>
      <dgm:t>
        <a:bodyPr/>
        <a:lstStyle/>
        <a:p>
          <a:pPr latinLnBrk="1"/>
          <a:r>
            <a:rPr lang="ko-KR" altLang="en-US"/>
            <a:t>흡연자는 흡연 시의 기쁨이나 만족감 등을 유지하고 금단증상을 방지하기 위해 점점 흡연 양을 늘리게 된다</a:t>
          </a:r>
          <a:r>
            <a:rPr lang="en-US" altLang="ko-KR"/>
            <a:t>.</a:t>
          </a:r>
          <a:endParaRPr lang="en-US"/>
        </a:p>
      </dgm:t>
    </dgm:pt>
    <dgm:pt modelId="{68EC78B1-C456-4980-9F12-69370EA89AC0}" type="parTrans" cxnId="{FB8F741B-A150-4786-86E5-21FA10D31BD9}">
      <dgm:prSet/>
      <dgm:spPr/>
      <dgm:t>
        <a:bodyPr/>
        <a:lstStyle/>
        <a:p>
          <a:endParaRPr lang="en-US"/>
        </a:p>
      </dgm:t>
    </dgm:pt>
    <dgm:pt modelId="{9BD8C2D0-742A-4BA8-94F5-D4D28FC7E064}" type="sibTrans" cxnId="{FB8F741B-A150-4786-86E5-21FA10D31BD9}">
      <dgm:prSet/>
      <dgm:spPr/>
      <dgm:t>
        <a:bodyPr/>
        <a:lstStyle/>
        <a:p>
          <a:endParaRPr lang="en-US"/>
        </a:p>
      </dgm:t>
    </dgm:pt>
    <dgm:pt modelId="{3CB0BDE0-A2E8-4AB2-AD8C-519C76410C51}" type="pres">
      <dgm:prSet presAssocID="{AE9575CE-9CA5-4E3B-90DC-305A1B53AD46}" presName="linear" presStyleCnt="0">
        <dgm:presLayoutVars>
          <dgm:animLvl val="lvl"/>
          <dgm:resizeHandles val="exact"/>
        </dgm:presLayoutVars>
      </dgm:prSet>
      <dgm:spPr/>
    </dgm:pt>
    <dgm:pt modelId="{D59ED91A-C214-4280-84A8-51F29354683F}" type="pres">
      <dgm:prSet presAssocID="{478C50F8-D4B6-42A3-A680-634789DDDA21}" presName="parentText" presStyleLbl="node1" presStyleIdx="0" presStyleCnt="3">
        <dgm:presLayoutVars>
          <dgm:chMax val="0"/>
          <dgm:bulletEnabled val="1"/>
        </dgm:presLayoutVars>
      </dgm:prSet>
      <dgm:spPr/>
    </dgm:pt>
    <dgm:pt modelId="{117BBE88-B28C-4CFA-AB6E-1A36779A8439}" type="pres">
      <dgm:prSet presAssocID="{A246B268-E551-4F1A-AF7D-9D9195793C23}" presName="spacer" presStyleCnt="0"/>
      <dgm:spPr/>
    </dgm:pt>
    <dgm:pt modelId="{43D546B9-FBBC-4DAC-82AA-7194D51A2FD1}" type="pres">
      <dgm:prSet presAssocID="{08B31A6D-A6BB-4A60-8860-1C6F3188A83A}" presName="parentText" presStyleLbl="node1" presStyleIdx="1" presStyleCnt="3">
        <dgm:presLayoutVars>
          <dgm:chMax val="0"/>
          <dgm:bulletEnabled val="1"/>
        </dgm:presLayoutVars>
      </dgm:prSet>
      <dgm:spPr/>
    </dgm:pt>
    <dgm:pt modelId="{779FB0F3-C284-4263-8EA6-19230ACAF54C}" type="pres">
      <dgm:prSet presAssocID="{B20AB8FF-09AB-4A69-808A-79F7F44DE569}" presName="spacer" presStyleCnt="0"/>
      <dgm:spPr/>
    </dgm:pt>
    <dgm:pt modelId="{761D0CB3-F276-46E9-9376-4D64C99DBAF2}" type="pres">
      <dgm:prSet presAssocID="{FBCA28B2-6DB2-43B3-9452-89292B83655D}" presName="parentText" presStyleLbl="node1" presStyleIdx="2" presStyleCnt="3">
        <dgm:presLayoutVars>
          <dgm:chMax val="0"/>
          <dgm:bulletEnabled val="1"/>
        </dgm:presLayoutVars>
      </dgm:prSet>
      <dgm:spPr/>
    </dgm:pt>
  </dgm:ptLst>
  <dgm:cxnLst>
    <dgm:cxn modelId="{FB8F741B-A150-4786-86E5-21FA10D31BD9}" srcId="{AE9575CE-9CA5-4E3B-90DC-305A1B53AD46}" destId="{FBCA28B2-6DB2-43B3-9452-89292B83655D}" srcOrd="2" destOrd="0" parTransId="{68EC78B1-C456-4980-9F12-69370EA89AC0}" sibTransId="{9BD8C2D0-742A-4BA8-94F5-D4D28FC7E064}"/>
    <dgm:cxn modelId="{18779537-63FD-4AAE-8482-9BCB99A4894F}" type="presOf" srcId="{478C50F8-D4B6-42A3-A680-634789DDDA21}" destId="{D59ED91A-C214-4280-84A8-51F29354683F}" srcOrd="0" destOrd="0" presId="urn:microsoft.com/office/officeart/2005/8/layout/vList2"/>
    <dgm:cxn modelId="{93DB6B45-9D9E-4134-B084-C955C46ACC4A}" srcId="{AE9575CE-9CA5-4E3B-90DC-305A1B53AD46}" destId="{478C50F8-D4B6-42A3-A680-634789DDDA21}" srcOrd="0" destOrd="0" parTransId="{F163EEE5-B3DF-4181-8059-8BA3252411E2}" sibTransId="{A246B268-E551-4F1A-AF7D-9D9195793C23}"/>
    <dgm:cxn modelId="{2102EC69-61D2-4C80-B060-871A22FBDA5B}" srcId="{AE9575CE-9CA5-4E3B-90DC-305A1B53AD46}" destId="{08B31A6D-A6BB-4A60-8860-1C6F3188A83A}" srcOrd="1" destOrd="0" parTransId="{88ACE612-F5A8-470E-9B4B-61CB73C20833}" sibTransId="{B20AB8FF-09AB-4A69-808A-79F7F44DE569}"/>
    <dgm:cxn modelId="{77C03BA4-7877-48E3-9816-C92F2D3FFC91}" type="presOf" srcId="{FBCA28B2-6DB2-43B3-9452-89292B83655D}" destId="{761D0CB3-F276-46E9-9376-4D64C99DBAF2}" srcOrd="0" destOrd="0" presId="urn:microsoft.com/office/officeart/2005/8/layout/vList2"/>
    <dgm:cxn modelId="{187A82A6-16B8-48DB-9350-407335E18586}" type="presOf" srcId="{AE9575CE-9CA5-4E3B-90DC-305A1B53AD46}" destId="{3CB0BDE0-A2E8-4AB2-AD8C-519C76410C51}" srcOrd="0" destOrd="0" presId="urn:microsoft.com/office/officeart/2005/8/layout/vList2"/>
    <dgm:cxn modelId="{23A72DAA-7CE8-4554-9F54-FAC586073EEB}" type="presOf" srcId="{08B31A6D-A6BB-4A60-8860-1C6F3188A83A}" destId="{43D546B9-FBBC-4DAC-82AA-7194D51A2FD1}" srcOrd="0" destOrd="0" presId="urn:microsoft.com/office/officeart/2005/8/layout/vList2"/>
    <dgm:cxn modelId="{F31CFF52-459A-4961-9F60-DA8F22CF159E}" type="presParOf" srcId="{3CB0BDE0-A2E8-4AB2-AD8C-519C76410C51}" destId="{D59ED91A-C214-4280-84A8-51F29354683F}" srcOrd="0" destOrd="0" presId="urn:microsoft.com/office/officeart/2005/8/layout/vList2"/>
    <dgm:cxn modelId="{4EB95297-C4C7-4F3D-9186-4996528A8C9E}" type="presParOf" srcId="{3CB0BDE0-A2E8-4AB2-AD8C-519C76410C51}" destId="{117BBE88-B28C-4CFA-AB6E-1A36779A8439}" srcOrd="1" destOrd="0" presId="urn:microsoft.com/office/officeart/2005/8/layout/vList2"/>
    <dgm:cxn modelId="{6B978660-880A-45D1-92AE-5EEF1F0EFAF1}" type="presParOf" srcId="{3CB0BDE0-A2E8-4AB2-AD8C-519C76410C51}" destId="{43D546B9-FBBC-4DAC-82AA-7194D51A2FD1}" srcOrd="2" destOrd="0" presId="urn:microsoft.com/office/officeart/2005/8/layout/vList2"/>
    <dgm:cxn modelId="{2BEA1F06-44C9-4162-B630-90094DBCD74C}" type="presParOf" srcId="{3CB0BDE0-A2E8-4AB2-AD8C-519C76410C51}" destId="{779FB0F3-C284-4263-8EA6-19230ACAF54C}" srcOrd="3" destOrd="0" presId="urn:microsoft.com/office/officeart/2005/8/layout/vList2"/>
    <dgm:cxn modelId="{EA053522-CAA5-4BC0-A5CA-CA348B3FB6A8}" type="presParOf" srcId="{3CB0BDE0-A2E8-4AB2-AD8C-519C76410C51}" destId="{761D0CB3-F276-46E9-9376-4D64C99DBAF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A44B9-FC20-41D0-9525-31D6ECFBB587}">
      <dsp:nvSpPr>
        <dsp:cNvPr id="0" name=""/>
        <dsp:cNvSpPr/>
      </dsp:nvSpPr>
      <dsp:spPr>
        <a:xfrm>
          <a:off x="0" y="1959"/>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58144C5-4AF0-4520-B05D-F7CE0EBB6174}">
      <dsp:nvSpPr>
        <dsp:cNvPr id="0" name=""/>
        <dsp:cNvSpPr/>
      </dsp:nvSpPr>
      <dsp:spPr>
        <a:xfrm>
          <a:off x="0" y="1959"/>
          <a:ext cx="10515600" cy="133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o-KR" altLang="en-US" sz="1800" b="1" kern="1200" dirty="0">
              <a:solidFill>
                <a:schemeClr val="tx1"/>
              </a:solidFill>
            </a:rPr>
            <a:t>의존 </a:t>
          </a:r>
          <a:r>
            <a:rPr lang="en-US" altLang="ko-KR" sz="1800" b="1" kern="1200" dirty="0">
              <a:solidFill>
                <a:schemeClr val="tx1"/>
              </a:solidFill>
            </a:rPr>
            <a:t>(</a:t>
          </a:r>
          <a:r>
            <a:rPr lang="ko-KR" altLang="en-US" sz="1800" b="1" kern="1200" dirty="0">
              <a:solidFill>
                <a:schemeClr val="tx1"/>
              </a:solidFill>
            </a:rPr>
            <a:t>신체적 의존</a:t>
          </a:r>
          <a:r>
            <a:rPr lang="en-US" altLang="ko-KR" sz="1800" b="1" kern="1200" dirty="0">
              <a:solidFill>
                <a:schemeClr val="tx1"/>
              </a:solidFill>
            </a:rPr>
            <a:t>) </a:t>
          </a:r>
          <a:r>
            <a:rPr lang="en-US" altLang="ko-KR" sz="1800" kern="1200" dirty="0">
              <a:solidFill>
                <a:schemeClr val="tx1"/>
              </a:solidFill>
            </a:rPr>
            <a:t>: </a:t>
          </a:r>
          <a:r>
            <a:rPr lang="ko-KR" altLang="en-US" sz="1800" kern="1200" dirty="0">
              <a:solidFill>
                <a:schemeClr val="tx1"/>
              </a:solidFill>
            </a:rPr>
            <a:t>약물이나 화학물질의 반복되는 사용으로 신체적인 의존성이 생긴 상태</a:t>
          </a:r>
          <a:r>
            <a:rPr lang="en-US" altLang="ko-KR" sz="1800" kern="1200" dirty="0">
              <a:solidFill>
                <a:schemeClr val="tx1"/>
              </a:solidFill>
            </a:rPr>
            <a:t>.</a:t>
          </a:r>
        </a:p>
        <a:p>
          <a:pPr marL="0" lvl="0" indent="0" algn="l" defTabSz="800100">
            <a:lnSpc>
              <a:spcPct val="90000"/>
            </a:lnSpc>
            <a:spcBef>
              <a:spcPct val="0"/>
            </a:spcBef>
            <a:spcAft>
              <a:spcPct val="35000"/>
            </a:spcAft>
            <a:buNone/>
          </a:pPr>
          <a:r>
            <a:rPr lang="en-US" altLang="ko-KR" sz="1800" kern="1200" dirty="0">
              <a:solidFill>
                <a:schemeClr val="tx1"/>
              </a:solidFill>
            </a:rPr>
            <a:t> </a:t>
          </a:r>
          <a:r>
            <a:rPr lang="ko-KR" altLang="en-US" sz="1800" kern="1200" dirty="0">
              <a:solidFill>
                <a:schemeClr val="tx1"/>
              </a:solidFill>
            </a:rPr>
            <a:t>정상적인 사용 범위에서 사용하지만 중단했을 때 견디기 힘든 금단증상이 있는 상태</a:t>
          </a:r>
          <a:r>
            <a:rPr lang="en-US" altLang="ko-KR" sz="1800" kern="1200" dirty="0">
              <a:solidFill>
                <a:schemeClr val="tx1"/>
              </a:solidFill>
            </a:rPr>
            <a:t>.</a:t>
          </a:r>
          <a:endParaRPr lang="en-US" sz="1800" kern="1200" dirty="0">
            <a:solidFill>
              <a:schemeClr val="tx1"/>
            </a:solidFill>
          </a:endParaRPr>
        </a:p>
      </dsp:txBody>
      <dsp:txXfrm>
        <a:off x="0" y="1959"/>
        <a:ext cx="10515600" cy="1336182"/>
      </dsp:txXfrm>
    </dsp:sp>
    <dsp:sp modelId="{5AA39EAA-F27A-451B-A7A4-71AA5D8B32EC}">
      <dsp:nvSpPr>
        <dsp:cNvPr id="0" name=""/>
        <dsp:cNvSpPr/>
      </dsp:nvSpPr>
      <dsp:spPr>
        <a:xfrm>
          <a:off x="0" y="1338142"/>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544A06-6C05-4DF5-BB2F-B14F3356D12D}">
      <dsp:nvSpPr>
        <dsp:cNvPr id="0" name=""/>
        <dsp:cNvSpPr/>
      </dsp:nvSpPr>
      <dsp:spPr>
        <a:xfrm>
          <a:off x="0" y="1338142"/>
          <a:ext cx="10515600" cy="133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o-KR" altLang="en-US" sz="1800" b="1" kern="1200" dirty="0">
              <a:solidFill>
                <a:schemeClr val="tx1"/>
              </a:solidFill>
            </a:rPr>
            <a:t>중독 </a:t>
          </a:r>
          <a:r>
            <a:rPr lang="en-US" sz="1800" b="1" kern="1200" dirty="0">
              <a:solidFill>
                <a:schemeClr val="tx1"/>
              </a:solidFill>
            </a:rPr>
            <a:t>(</a:t>
          </a:r>
          <a:r>
            <a:rPr lang="ko-KR" altLang="en-US" sz="1800" b="1" kern="1200" dirty="0">
              <a:solidFill>
                <a:schemeClr val="tx1"/>
              </a:solidFill>
            </a:rPr>
            <a:t>심리적 의존</a:t>
          </a:r>
          <a:r>
            <a:rPr lang="en-US" sz="1800" b="1" kern="1200" dirty="0">
              <a:solidFill>
                <a:schemeClr val="tx1"/>
              </a:solidFill>
            </a:rPr>
            <a:t>) </a:t>
          </a:r>
          <a:r>
            <a:rPr lang="en-US" sz="1800" kern="1200" dirty="0">
              <a:solidFill>
                <a:schemeClr val="tx1"/>
              </a:solidFill>
            </a:rPr>
            <a:t>: </a:t>
          </a:r>
          <a:r>
            <a:rPr lang="ko-KR" altLang="en-US" sz="1800" kern="1200" dirty="0">
              <a:solidFill>
                <a:srgbClr val="FF0000"/>
              </a:solidFill>
            </a:rPr>
            <a:t>진단적 용어는 아님</a:t>
          </a:r>
          <a:r>
            <a:rPr lang="en-US" altLang="ko-KR" sz="1800" kern="1200" dirty="0">
              <a:solidFill>
                <a:schemeClr val="tx1"/>
              </a:solidFill>
            </a:rPr>
            <a:t>. </a:t>
          </a:r>
          <a:r>
            <a:rPr lang="ko-KR" altLang="en-US" sz="1800" kern="1200" dirty="0">
              <a:solidFill>
                <a:schemeClr val="tx1"/>
              </a:solidFill>
            </a:rPr>
            <a:t>물질의 반복적인 사용과 사용 시의 용량이 증가된 상태로 부정적인 효과에도 사용을 중단하기가 힘든 상태</a:t>
          </a:r>
          <a:r>
            <a:rPr lang="en-US" altLang="ko-KR" sz="1800" kern="1200" dirty="0">
              <a:solidFill>
                <a:schemeClr val="tx1"/>
              </a:solidFill>
            </a:rPr>
            <a:t>. </a:t>
          </a:r>
          <a:r>
            <a:rPr lang="ko-KR" altLang="en-US" sz="1800" kern="1200" dirty="0">
              <a:solidFill>
                <a:schemeClr val="tx1"/>
              </a:solidFill>
            </a:rPr>
            <a:t>참기 힘든 복용에 대한 </a:t>
          </a:r>
          <a:r>
            <a:rPr lang="ko-KR" altLang="en-US" sz="1800" b="1" kern="1200" dirty="0">
              <a:solidFill>
                <a:srgbClr val="FF0000"/>
              </a:solidFill>
            </a:rPr>
            <a:t>심리적인 갈망 </a:t>
          </a:r>
          <a:r>
            <a:rPr lang="ko-KR" altLang="en-US" sz="1800" kern="1200" dirty="0">
              <a:solidFill>
                <a:schemeClr val="tx1"/>
              </a:solidFill>
            </a:rPr>
            <a:t>때문에 복용하지 않을 시 심한 상실감</a:t>
          </a:r>
          <a:r>
            <a:rPr lang="en-US" altLang="ko-KR" sz="1800" kern="1200" dirty="0">
              <a:solidFill>
                <a:schemeClr val="tx1"/>
              </a:solidFill>
            </a:rPr>
            <a:t>, </a:t>
          </a:r>
          <a:r>
            <a:rPr lang="ko-KR" altLang="en-US" sz="1800" kern="1200" dirty="0">
              <a:solidFill>
                <a:schemeClr val="tx1"/>
              </a:solidFill>
            </a:rPr>
            <a:t>신체적 정신적 악화가 유도된다</a:t>
          </a:r>
          <a:r>
            <a:rPr lang="en-US" altLang="ko-KR" sz="1800" kern="1200" dirty="0">
              <a:solidFill>
                <a:schemeClr val="tx1"/>
              </a:solidFill>
            </a:rPr>
            <a:t>. </a:t>
          </a:r>
          <a:endParaRPr lang="en-US" sz="1800" kern="1200" dirty="0">
            <a:solidFill>
              <a:schemeClr val="tx1"/>
            </a:solidFill>
          </a:endParaRPr>
        </a:p>
      </dsp:txBody>
      <dsp:txXfrm>
        <a:off x="0" y="1338142"/>
        <a:ext cx="10515600" cy="1336182"/>
      </dsp:txXfrm>
    </dsp:sp>
    <dsp:sp modelId="{37227F0B-9396-4BB7-8577-1A971F027272}">
      <dsp:nvSpPr>
        <dsp:cNvPr id="0" name=""/>
        <dsp:cNvSpPr/>
      </dsp:nvSpPr>
      <dsp:spPr>
        <a:xfrm>
          <a:off x="0" y="2755925"/>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85EEE4E-8AFF-4E2E-962A-2CFC6BB31CD2}">
      <dsp:nvSpPr>
        <dsp:cNvPr id="0" name=""/>
        <dsp:cNvSpPr/>
      </dsp:nvSpPr>
      <dsp:spPr>
        <a:xfrm>
          <a:off x="0" y="2674324"/>
          <a:ext cx="10515600" cy="133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o-KR" altLang="en-US" sz="1800" b="1" kern="1200" dirty="0">
              <a:solidFill>
                <a:schemeClr val="tx1"/>
              </a:solidFill>
            </a:rPr>
            <a:t>남용</a:t>
          </a:r>
          <a:r>
            <a:rPr lang="en-US" sz="1800" kern="1200" dirty="0">
              <a:solidFill>
                <a:schemeClr val="tx1"/>
              </a:solidFill>
            </a:rPr>
            <a:t> : </a:t>
          </a:r>
          <a:r>
            <a:rPr lang="ko-KR" altLang="en-US" sz="1800" kern="1200" dirty="0">
              <a:solidFill>
                <a:schemeClr val="tx1"/>
              </a:solidFill>
            </a:rPr>
            <a:t>주로 자가 투약에서</a:t>
          </a:r>
          <a:r>
            <a:rPr lang="en-US" altLang="ko-KR" sz="1800" kern="1200" dirty="0">
              <a:solidFill>
                <a:schemeClr val="tx1"/>
              </a:solidFill>
            </a:rPr>
            <a:t>, </a:t>
          </a:r>
          <a:r>
            <a:rPr lang="ko-KR" altLang="en-US" sz="1800" kern="1200" dirty="0">
              <a:solidFill>
                <a:schemeClr val="tx1"/>
              </a:solidFill>
            </a:rPr>
            <a:t>의학적</a:t>
          </a:r>
          <a:r>
            <a:rPr lang="en-US" altLang="ko-KR" sz="1800" kern="1200" dirty="0">
              <a:solidFill>
                <a:schemeClr val="tx1"/>
              </a:solidFill>
            </a:rPr>
            <a:t>/</a:t>
          </a:r>
          <a:r>
            <a:rPr lang="ko-KR" altLang="en-US" sz="1800" kern="1200" dirty="0">
              <a:solidFill>
                <a:schemeClr val="tx1"/>
              </a:solidFill>
            </a:rPr>
            <a:t>사회적으로 승인되지 않은 용도나 방법으로 사용하는 경우</a:t>
          </a:r>
          <a:endParaRPr lang="en-US" sz="1800" kern="1200" dirty="0">
            <a:solidFill>
              <a:schemeClr val="tx1"/>
            </a:solidFill>
          </a:endParaRPr>
        </a:p>
      </dsp:txBody>
      <dsp:txXfrm>
        <a:off x="0" y="2674324"/>
        <a:ext cx="10515600" cy="1336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D41CF-9451-4120-87DD-C5BD3B59768A}">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B14DE96-EBAD-4C38-BD62-0F3B2202716A}">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ko-KR" sz="1900" b="1" kern="1200" dirty="0">
              <a:solidFill>
                <a:srgbClr val="FF0000"/>
              </a:solidFill>
            </a:rPr>
            <a:t>물질 사용 장애</a:t>
          </a:r>
          <a:r>
            <a:rPr lang="en-US" altLang="ko-KR" sz="1900" b="1" kern="1200" dirty="0">
              <a:solidFill>
                <a:srgbClr val="FF0000"/>
              </a:solidFill>
            </a:rPr>
            <a:t> </a:t>
          </a:r>
          <a:r>
            <a:rPr lang="en-US" sz="1900" kern="1200" dirty="0"/>
            <a:t>: </a:t>
          </a:r>
          <a:r>
            <a:rPr lang="ko-KR" altLang="en-US" sz="1900" kern="1200" dirty="0"/>
            <a:t>물질의 사용으로 인한 중대한 문제에도 불구하고 인지적</a:t>
          </a:r>
          <a:r>
            <a:rPr lang="en-US" altLang="ko-KR" sz="1900" kern="1200" dirty="0"/>
            <a:t>, </a:t>
          </a:r>
          <a:r>
            <a:rPr lang="ko-KR" altLang="en-US" sz="1900" kern="1200" dirty="0"/>
            <a:t>행동적</a:t>
          </a:r>
          <a:r>
            <a:rPr lang="en-US" altLang="ko-KR" sz="1900" kern="1200" dirty="0"/>
            <a:t>, </a:t>
          </a:r>
          <a:r>
            <a:rPr lang="ko-KR" altLang="en-US" sz="1900" kern="1200" dirty="0"/>
            <a:t>신체적인 행동패턴</a:t>
          </a:r>
          <a:r>
            <a:rPr lang="en-US" altLang="ko-KR" sz="1900" kern="1200" dirty="0"/>
            <a:t>.</a:t>
          </a:r>
          <a:endParaRPr lang="en-US" sz="1900" kern="1200" dirty="0"/>
        </a:p>
      </dsp:txBody>
      <dsp:txXfrm>
        <a:off x="0" y="2124"/>
        <a:ext cx="10515600" cy="1449029"/>
      </dsp:txXfrm>
    </dsp:sp>
    <dsp:sp modelId="{D146ADE1-F518-4D26-8588-D628A1604922}">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5A81BDF-F15D-462C-A46B-34901A06E1A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ko-KR" sz="1900" b="1" kern="1200" dirty="0">
              <a:solidFill>
                <a:srgbClr val="FF0000"/>
              </a:solidFill>
            </a:rPr>
            <a:t>물질 유도성 장애</a:t>
          </a:r>
          <a:r>
            <a:rPr lang="en-US" altLang="ko-KR" sz="1900" kern="1200" dirty="0"/>
            <a:t> : </a:t>
          </a:r>
          <a:r>
            <a:rPr lang="ko-KR" altLang="en-US" sz="1900" kern="1200" dirty="0"/>
            <a:t>중독</a:t>
          </a:r>
          <a:r>
            <a:rPr lang="en-US" altLang="ko-KR" sz="1900" b="0" i="0" kern="1200" dirty="0"/>
            <a:t>(</a:t>
          </a:r>
          <a:r>
            <a:rPr lang="ko-KR" altLang="en-US" sz="1900" b="0" i="0" kern="1200" dirty="0"/>
            <a:t>中毒 </a:t>
          </a:r>
          <a:r>
            <a:rPr lang="en-US" altLang="ko-KR" sz="1900" b="0" i="0" kern="1200" dirty="0"/>
            <a:t>: </a:t>
          </a:r>
          <a:r>
            <a:rPr lang="ko-KR" altLang="en-US" sz="1900" b="0" i="0" kern="1200" dirty="0"/>
            <a:t>물질이 몸 안에 들어가 존재하는 상태</a:t>
          </a:r>
          <a:r>
            <a:rPr lang="en-US" altLang="ko-KR" sz="1900" b="0" i="0" kern="1200" dirty="0"/>
            <a:t>), </a:t>
          </a:r>
          <a:r>
            <a:rPr lang="ko-KR" altLang="en-US" sz="1900" b="0" i="0" kern="1200" dirty="0"/>
            <a:t>금단증상을 포함하여 물질이나 요법으로 유도된 정신적 장애 상태</a:t>
          </a:r>
          <a:endParaRPr lang="en-US" altLang="ko-KR" sz="1900" b="0" i="0" kern="1200" dirty="0"/>
        </a:p>
        <a:p>
          <a:pPr marL="0" lvl="0" indent="0" algn="l" defTabSz="844550">
            <a:lnSpc>
              <a:spcPct val="90000"/>
            </a:lnSpc>
            <a:spcBef>
              <a:spcPct val="0"/>
            </a:spcBef>
            <a:spcAft>
              <a:spcPct val="35000"/>
            </a:spcAft>
            <a:buNone/>
          </a:pPr>
          <a:r>
            <a:rPr lang="en-US" sz="1900" kern="1200" dirty="0"/>
            <a:t>(e.g., substance-induced psychotic disorder, substance-induced depressive disorder).</a:t>
          </a:r>
        </a:p>
      </dsp:txBody>
      <dsp:txXfrm>
        <a:off x="0" y="1451154"/>
        <a:ext cx="10515600" cy="1449029"/>
      </dsp:txXfrm>
    </dsp:sp>
    <dsp:sp modelId="{758846E8-0C3C-42A9-99C1-BCFFEA72FF8F}">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633E650-7640-421A-BE2D-F98093731DD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DSM-V : </a:t>
          </a:r>
          <a:r>
            <a:rPr lang="ko-KR" sz="1900" kern="1200" dirty="0">
              <a:hlinkClick xmlns:r="http://schemas.openxmlformats.org/officeDocument/2006/relationships" r:id="rId1"/>
            </a:rPr>
            <a:t>정신 장애 진단 및 통계 편람 </a:t>
          </a:r>
          <a:r>
            <a:rPr lang="en-US" sz="1900" kern="1200" dirty="0">
              <a:hlinkClick xmlns:r="http://schemas.openxmlformats.org/officeDocument/2006/relationships" r:id="rId1"/>
            </a:rPr>
            <a:t>[Diagnostic and Statistical Manual of Mental Disorder]</a:t>
          </a:r>
          <a:r>
            <a:rPr lang="en-US" sz="1900" kern="1200" dirty="0"/>
            <a:t> </a:t>
          </a:r>
          <a:r>
            <a:rPr lang="ko-KR" sz="1900" kern="1200" dirty="0"/>
            <a:t>미국정신과학회 출간</a:t>
          </a:r>
          <a:r>
            <a:rPr lang="en-US" sz="1900" kern="1200" dirty="0"/>
            <a:t>.</a:t>
          </a:r>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2A679-213F-4E28-904C-DC82F5482C04}">
      <dsp:nvSpPr>
        <dsp:cNvPr id="0" name=""/>
        <dsp:cNvSpPr/>
      </dsp:nvSpPr>
      <dsp:spPr>
        <a:xfrm>
          <a:off x="0" y="10504"/>
          <a:ext cx="6269037" cy="134889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o-KR" altLang="en-US" sz="1800" kern="1200" dirty="0"/>
            <a:t>예전의 </a:t>
          </a:r>
          <a:r>
            <a:rPr lang="en-US" altLang="ko-KR" sz="1800" kern="1200" dirty="0"/>
            <a:t>“</a:t>
          </a:r>
          <a:r>
            <a:rPr lang="ko-KR" altLang="en-US" sz="1800" kern="1200" dirty="0"/>
            <a:t>신체적 의존</a:t>
          </a:r>
          <a:r>
            <a:rPr lang="en-US" altLang="ko-KR" sz="1800" kern="1200" dirty="0"/>
            <a:t>＂</a:t>
          </a:r>
          <a:r>
            <a:rPr lang="ko-KR" altLang="en-US" sz="1800" kern="1200" dirty="0"/>
            <a:t>개념은 </a:t>
          </a:r>
          <a:r>
            <a:rPr lang="en-US" altLang="ko-KR" sz="1800" kern="1200" dirty="0"/>
            <a:t>“</a:t>
          </a:r>
          <a:r>
            <a:rPr lang="ko-KR" altLang="en-US" sz="1800" kern="1200" dirty="0"/>
            <a:t>의존</a:t>
          </a:r>
          <a:r>
            <a:rPr lang="en-US" altLang="ko-KR" sz="1800" kern="1200" dirty="0"/>
            <a:t>”</a:t>
          </a:r>
          <a:r>
            <a:rPr lang="ko-KR" altLang="en-US" sz="1800" kern="1200" dirty="0"/>
            <a:t>으로 사용</a:t>
          </a:r>
          <a:endParaRPr lang="en-US" sz="1800" kern="1200" dirty="0"/>
        </a:p>
      </dsp:txBody>
      <dsp:txXfrm>
        <a:off x="65848" y="76352"/>
        <a:ext cx="6137341" cy="1217203"/>
      </dsp:txXfrm>
    </dsp:sp>
    <dsp:sp modelId="{191EF14D-7010-46CA-B5B3-42B93D6C6E00}">
      <dsp:nvSpPr>
        <dsp:cNvPr id="0" name=""/>
        <dsp:cNvSpPr/>
      </dsp:nvSpPr>
      <dsp:spPr>
        <a:xfrm>
          <a:off x="0" y="1411243"/>
          <a:ext cx="6269037" cy="1348899"/>
        </a:xfrm>
        <a:prstGeom prst="round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o-KR" altLang="en-US" sz="1800" kern="1200" dirty="0"/>
            <a:t>예전의 </a:t>
          </a:r>
          <a:r>
            <a:rPr lang="en-US" altLang="ko-KR" sz="1800" kern="1200" dirty="0"/>
            <a:t>“</a:t>
          </a:r>
          <a:r>
            <a:rPr lang="ko-KR" altLang="en-US" sz="1800" kern="1200" dirty="0"/>
            <a:t>심리적 의존</a:t>
          </a:r>
          <a:r>
            <a:rPr lang="en-US" altLang="ko-KR" sz="1800" kern="1200" dirty="0"/>
            <a:t>“ </a:t>
          </a:r>
          <a:r>
            <a:rPr lang="ko-KR" altLang="en-US" sz="1800" kern="1200" dirty="0"/>
            <a:t>개념은 </a:t>
          </a:r>
          <a:r>
            <a:rPr lang="en-US" altLang="ko-KR" sz="1800" kern="1200" dirty="0"/>
            <a:t>“</a:t>
          </a:r>
          <a:r>
            <a:rPr lang="ko-KR" altLang="en-US" sz="1800" kern="1200" dirty="0"/>
            <a:t>중독</a:t>
          </a:r>
          <a:r>
            <a:rPr lang="en-US" altLang="ko-KR" sz="1800" kern="1200" dirty="0"/>
            <a:t>”</a:t>
          </a:r>
          <a:r>
            <a:rPr lang="ko-KR" altLang="en-US" sz="1800" kern="1200" dirty="0"/>
            <a:t>으로 사용</a:t>
          </a:r>
          <a:endParaRPr lang="en-US" sz="1800" kern="1200" dirty="0"/>
        </a:p>
      </dsp:txBody>
      <dsp:txXfrm>
        <a:off x="65848" y="1477091"/>
        <a:ext cx="6137341" cy="1217203"/>
      </dsp:txXfrm>
    </dsp:sp>
    <dsp:sp modelId="{92E6EAF4-3C9B-48F9-8B03-34D63F8CC728}">
      <dsp:nvSpPr>
        <dsp:cNvPr id="0" name=""/>
        <dsp:cNvSpPr/>
      </dsp:nvSpPr>
      <dsp:spPr>
        <a:xfrm>
          <a:off x="0" y="2811982"/>
          <a:ext cx="6269037" cy="1348899"/>
        </a:xfrm>
        <a:prstGeom prst="round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o-KR" altLang="en-US" sz="1800" kern="1200" dirty="0"/>
            <a:t>모든 중독성 약물은 특징적으로 황홀감이나 보상 기전에 대해 </a:t>
          </a:r>
          <a:r>
            <a:rPr lang="ko-KR" altLang="en-US" sz="1800" b="1" kern="1200" dirty="0">
              <a:solidFill>
                <a:srgbClr val="FF0000"/>
              </a:solidFill>
            </a:rPr>
            <a:t>빠른 유도작용</a:t>
          </a:r>
          <a:r>
            <a:rPr lang="ko-KR" altLang="en-US" sz="1800" kern="1200" dirty="0"/>
            <a:t>을 가진다</a:t>
          </a:r>
          <a:r>
            <a:rPr lang="en-US" altLang="ko-KR" sz="1800" kern="1200" dirty="0"/>
            <a:t>.</a:t>
          </a:r>
          <a:endParaRPr lang="en-US" sz="1800" kern="1200" dirty="0"/>
        </a:p>
      </dsp:txBody>
      <dsp:txXfrm>
        <a:off x="65848" y="2877830"/>
        <a:ext cx="6137341" cy="1217203"/>
      </dsp:txXfrm>
    </dsp:sp>
    <dsp:sp modelId="{09CAAE05-B6DB-44BC-BE78-38CB3BA6840F}">
      <dsp:nvSpPr>
        <dsp:cNvPr id="0" name=""/>
        <dsp:cNvSpPr/>
      </dsp:nvSpPr>
      <dsp:spPr>
        <a:xfrm>
          <a:off x="0" y="4212721"/>
          <a:ext cx="6269037" cy="1348899"/>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o-KR" altLang="en-US" sz="1800" kern="1200" dirty="0"/>
            <a:t>반복적으로 중독성 약물에 노출되게 되면 같은 효과를 유지하기 위해 약물의 용량이 늘어나는 </a:t>
          </a:r>
          <a:r>
            <a:rPr lang="en-US" altLang="ko-KR" sz="1800" kern="1200" dirty="0"/>
            <a:t>“</a:t>
          </a:r>
          <a:r>
            <a:rPr lang="ko-KR" altLang="en-US" sz="1800" kern="1200" dirty="0"/>
            <a:t>내성</a:t>
          </a:r>
          <a:r>
            <a:rPr lang="en-US" altLang="ko-KR" sz="1800" kern="1200" dirty="0"/>
            <a:t>＂</a:t>
          </a:r>
          <a:r>
            <a:rPr lang="ko-KR" altLang="en-US" sz="1800" kern="1200" dirty="0"/>
            <a:t>을 획득하게 된다</a:t>
          </a:r>
          <a:r>
            <a:rPr lang="en-US" altLang="ko-KR" sz="1800" kern="1200" dirty="0"/>
            <a:t>.</a:t>
          </a:r>
          <a:endParaRPr lang="en-US" sz="1800" kern="1200" dirty="0"/>
        </a:p>
      </dsp:txBody>
      <dsp:txXfrm>
        <a:off x="65848" y="4278569"/>
        <a:ext cx="6137341" cy="1217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1B4C8-0AFB-4369-8739-DC6D2CA932F6}">
      <dsp:nvSpPr>
        <dsp:cNvPr id="0" name=""/>
        <dsp:cNvSpPr/>
      </dsp:nvSpPr>
      <dsp:spPr>
        <a:xfrm>
          <a:off x="0" y="69913"/>
          <a:ext cx="10515600" cy="102316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t>
          </a:r>
          <a:r>
            <a:rPr lang="ko-KR" sz="3300" kern="1200" dirty="0"/>
            <a:t>중독책임</a:t>
          </a:r>
          <a:r>
            <a:rPr lang="en-US" sz="3300" kern="1200"/>
            <a:t>” : </a:t>
          </a:r>
          <a:r>
            <a:rPr lang="ko-KR" sz="3300" kern="1200"/>
            <a:t>물질 사용 장애를 야기할 가능성</a:t>
          </a:r>
          <a:endParaRPr lang="en-US" sz="3300" kern="1200" dirty="0"/>
        </a:p>
      </dsp:txBody>
      <dsp:txXfrm>
        <a:off x="49947" y="119860"/>
        <a:ext cx="10415706" cy="923271"/>
      </dsp:txXfrm>
    </dsp:sp>
    <dsp:sp modelId="{DF1DDD63-3C3F-41ED-A193-CD68FC3FFAED}">
      <dsp:nvSpPr>
        <dsp:cNvPr id="0" name=""/>
        <dsp:cNvSpPr/>
      </dsp:nvSpPr>
      <dsp:spPr>
        <a:xfrm>
          <a:off x="0" y="1188118"/>
          <a:ext cx="10515600" cy="102316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t>
          </a:r>
          <a:r>
            <a:rPr lang="ko-KR" sz="3300" kern="1200"/>
            <a:t>중독책임</a:t>
          </a:r>
          <a:r>
            <a:rPr lang="en-US" sz="3300" kern="1200"/>
            <a:t>”</a:t>
          </a:r>
          <a:r>
            <a:rPr lang="ko-KR" sz="3300" kern="1200"/>
            <a:t>의 정도를 결정하는 요소</a:t>
          </a:r>
          <a:endParaRPr lang="en-US" sz="3300" kern="1200"/>
        </a:p>
      </dsp:txBody>
      <dsp:txXfrm>
        <a:off x="49947" y="1238065"/>
        <a:ext cx="10415706" cy="923271"/>
      </dsp:txXfrm>
    </dsp:sp>
    <dsp:sp modelId="{134281E6-AA8A-4C6B-B952-906B3A0F34C0}">
      <dsp:nvSpPr>
        <dsp:cNvPr id="0" name=""/>
        <dsp:cNvSpPr/>
      </dsp:nvSpPr>
      <dsp:spPr>
        <a:xfrm>
          <a:off x="0" y="2211283"/>
          <a:ext cx="10515600" cy="252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1. </a:t>
          </a:r>
          <a:r>
            <a:rPr lang="ko-KR" sz="2600" kern="1200"/>
            <a:t>약물 사용 방법</a:t>
          </a:r>
          <a:endParaRPr lang="en-US" sz="2600" kern="1200"/>
        </a:p>
        <a:p>
          <a:pPr marL="228600" lvl="1" indent="-228600" algn="l" defTabSz="1155700">
            <a:lnSpc>
              <a:spcPct val="90000"/>
            </a:lnSpc>
            <a:spcBef>
              <a:spcPct val="0"/>
            </a:spcBef>
            <a:spcAft>
              <a:spcPct val="20000"/>
            </a:spcAft>
            <a:buChar char="•"/>
          </a:pPr>
          <a:r>
            <a:rPr lang="en-US" sz="2600" kern="1200" dirty="0"/>
            <a:t>2. </a:t>
          </a:r>
          <a:r>
            <a:rPr lang="ko-KR" sz="2600" b="1" kern="1200" dirty="0">
              <a:solidFill>
                <a:srgbClr val="FF0000"/>
              </a:solidFill>
            </a:rPr>
            <a:t>약물이 뇌의 보상 경로를 자극하는 정도 </a:t>
          </a:r>
          <a:endParaRPr lang="en-US" sz="2600" b="1" kern="1200" dirty="0">
            <a:solidFill>
              <a:srgbClr val="FF0000"/>
            </a:solidFill>
          </a:endParaRPr>
        </a:p>
        <a:p>
          <a:pPr marL="228600" lvl="1" indent="-228600" algn="l" defTabSz="1155700">
            <a:lnSpc>
              <a:spcPct val="90000"/>
            </a:lnSpc>
            <a:spcBef>
              <a:spcPct val="0"/>
            </a:spcBef>
            <a:spcAft>
              <a:spcPct val="20000"/>
            </a:spcAft>
            <a:buChar char="•"/>
          </a:pPr>
          <a:r>
            <a:rPr lang="en-US" sz="2600" kern="1200"/>
            <a:t>3. </a:t>
          </a:r>
          <a:r>
            <a:rPr lang="ko-KR" sz="2600" kern="1200"/>
            <a:t>약물 작용 속도</a:t>
          </a:r>
          <a:endParaRPr lang="en-US" sz="2600" kern="1200"/>
        </a:p>
        <a:p>
          <a:pPr marL="228600" lvl="1" indent="-228600" algn="l" defTabSz="1155700">
            <a:lnSpc>
              <a:spcPct val="90000"/>
            </a:lnSpc>
            <a:spcBef>
              <a:spcPct val="0"/>
            </a:spcBef>
            <a:spcAft>
              <a:spcPct val="20000"/>
            </a:spcAft>
            <a:buChar char="•"/>
          </a:pPr>
          <a:r>
            <a:rPr lang="en-US" sz="2600" kern="1200" dirty="0"/>
            <a:t>4. </a:t>
          </a:r>
          <a:r>
            <a:rPr lang="ko-KR" sz="2600" kern="1200" dirty="0"/>
            <a:t>내성 및</a:t>
          </a:r>
          <a:r>
            <a:rPr lang="en-US" sz="2600" kern="1200" dirty="0"/>
            <a:t>/</a:t>
          </a:r>
          <a:r>
            <a:rPr lang="ko-KR" sz="2600" kern="1200" dirty="0"/>
            <a:t>또는 금단 증상을 야기할 수 있는 약물의 능력</a:t>
          </a:r>
          <a:endParaRPr lang="en-US" sz="2600" kern="1200" dirty="0"/>
        </a:p>
      </dsp:txBody>
      <dsp:txXfrm>
        <a:off x="0" y="2211283"/>
        <a:ext cx="10515600" cy="2527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7B230-C709-4F15-8FE8-A5661E9BC373}">
      <dsp:nvSpPr>
        <dsp:cNvPr id="0" name=""/>
        <dsp:cNvSpPr/>
      </dsp:nvSpPr>
      <dsp:spPr>
        <a:xfrm>
          <a:off x="0" y="53"/>
          <a:ext cx="3785616" cy="21225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D2 receptor </a:t>
          </a:r>
          <a:r>
            <a:rPr lang="ko-KR" altLang="en-US" sz="2200" b="1" kern="1200" dirty="0"/>
            <a:t>의</a:t>
          </a:r>
          <a:r>
            <a:rPr lang="en-US" sz="2200" b="1" kern="1200" dirty="0"/>
            <a:t> </a:t>
          </a:r>
          <a:r>
            <a:rPr lang="ko-KR" altLang="en-US" sz="2200" b="1" kern="1200" dirty="0"/>
            <a:t>변화가 </a:t>
          </a:r>
          <a:r>
            <a:rPr lang="en-US" altLang="ko-KR" sz="2200" b="1" kern="1200" dirty="0"/>
            <a:t>“</a:t>
          </a:r>
          <a:r>
            <a:rPr lang="ko-KR" altLang="en-US" sz="2200" b="1" kern="1200" dirty="0"/>
            <a:t>중독</a:t>
          </a:r>
          <a:r>
            <a:rPr lang="en-US" altLang="ko-KR" sz="2200" b="1" kern="1200" dirty="0"/>
            <a:t>＂</a:t>
          </a:r>
          <a:r>
            <a:rPr lang="ko-KR" altLang="en-US" sz="2200" b="1" kern="1200" dirty="0"/>
            <a:t>의 핵심</a:t>
          </a:r>
          <a:r>
            <a:rPr lang="en-US" altLang="ko-KR" sz="2200" b="1" kern="1200" dirty="0"/>
            <a:t>.</a:t>
          </a:r>
          <a:endParaRPr lang="en-US" sz="2200" kern="1200" dirty="0"/>
        </a:p>
      </dsp:txBody>
      <dsp:txXfrm>
        <a:off x="103614" y="103667"/>
        <a:ext cx="3578388" cy="1915324"/>
      </dsp:txXfrm>
    </dsp:sp>
    <dsp:sp modelId="{CA4A3B10-D3DA-40D2-8B76-3B6659EE637B}">
      <dsp:nvSpPr>
        <dsp:cNvPr id="0" name=""/>
        <dsp:cNvSpPr/>
      </dsp:nvSpPr>
      <dsp:spPr>
        <a:xfrm rot="5400000">
          <a:off x="6301587" y="-74983"/>
          <a:ext cx="1698041" cy="672998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t>D2 receptor </a:t>
          </a:r>
          <a:r>
            <a:rPr lang="ko-KR" altLang="en-US" sz="1700" b="1" kern="1200" dirty="0"/>
            <a:t>수가 감소</a:t>
          </a:r>
          <a:r>
            <a:rPr lang="en-US" altLang="ko-KR" sz="1700" b="1" kern="1200" dirty="0"/>
            <a:t>(</a:t>
          </a:r>
          <a:r>
            <a:rPr lang="en-US" sz="1700" b="1" kern="1200" dirty="0"/>
            <a:t>Downregulation) </a:t>
          </a:r>
          <a:r>
            <a:rPr lang="ko-KR" altLang="en-US" sz="1700" b="1" kern="1200" dirty="0"/>
            <a:t>혹은 도파민 수용체의 활성 감소</a:t>
          </a:r>
          <a:endParaRPr lang="en-US" sz="1700" kern="1200" dirty="0"/>
        </a:p>
        <a:p>
          <a:pPr marL="171450" lvl="1" indent="-171450" algn="l" defTabSz="755650">
            <a:lnSpc>
              <a:spcPct val="90000"/>
            </a:lnSpc>
            <a:spcBef>
              <a:spcPct val="0"/>
            </a:spcBef>
            <a:spcAft>
              <a:spcPct val="15000"/>
            </a:spcAft>
            <a:buChar char="•"/>
          </a:pPr>
          <a:r>
            <a:rPr lang="ko-KR" altLang="en-US" sz="1700" b="1" kern="1200" dirty="0"/>
            <a:t>일상 생활에서의 도파민 감수성 감소</a:t>
          </a:r>
          <a:endParaRPr lang="en-US" sz="1700" kern="1200" dirty="0"/>
        </a:p>
        <a:p>
          <a:pPr marL="171450" lvl="1" indent="-171450" algn="l" defTabSz="755650">
            <a:lnSpc>
              <a:spcPct val="90000"/>
            </a:lnSpc>
            <a:spcBef>
              <a:spcPct val="0"/>
            </a:spcBef>
            <a:spcAft>
              <a:spcPct val="15000"/>
            </a:spcAft>
            <a:buChar char="•"/>
          </a:pPr>
          <a:r>
            <a:rPr lang="ko-KR" altLang="en-US" sz="1700" b="1" kern="1200" dirty="0"/>
            <a:t>동일한 보상 정도를 위한 약물 탐닉이 증가</a:t>
          </a:r>
          <a:endParaRPr lang="en-US" sz="1700" kern="1200" dirty="0"/>
        </a:p>
      </dsp:txBody>
      <dsp:txXfrm rot="-5400000">
        <a:off x="3785616" y="2523880"/>
        <a:ext cx="6647092" cy="1532257"/>
      </dsp:txXfrm>
    </dsp:sp>
    <dsp:sp modelId="{6120655B-C58F-4D9A-BDA6-D86B9FF39A83}">
      <dsp:nvSpPr>
        <dsp:cNvPr id="0" name=""/>
        <dsp:cNvSpPr/>
      </dsp:nvSpPr>
      <dsp:spPr>
        <a:xfrm>
          <a:off x="0" y="2228732"/>
          <a:ext cx="3785616" cy="2122552"/>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ko-KR" altLang="en-US" sz="2200" b="1" kern="1200" dirty="0"/>
            <a:t>신경 자극 물질이나 알코올</a:t>
          </a:r>
          <a:r>
            <a:rPr lang="en-US" altLang="ko-KR" sz="2200" b="1" kern="1200" dirty="0"/>
            <a:t>, </a:t>
          </a:r>
          <a:r>
            <a:rPr lang="ko-KR" altLang="en-US" sz="2200" b="1" kern="1200" dirty="0"/>
            <a:t>마약류 등의 만성적인 노출은 도파민 활성을 감소시킨다</a:t>
          </a:r>
          <a:r>
            <a:rPr lang="en-US" altLang="ko-KR" sz="2200" b="1" kern="1200" dirty="0"/>
            <a:t>.</a:t>
          </a:r>
          <a:r>
            <a:rPr lang="ko-KR" altLang="en-US" sz="2200" b="1" kern="1200" dirty="0"/>
            <a:t> </a:t>
          </a:r>
          <a:endParaRPr lang="en-US" sz="2200" kern="1200" dirty="0"/>
        </a:p>
      </dsp:txBody>
      <dsp:txXfrm>
        <a:off x="103614" y="2332346"/>
        <a:ext cx="3578388" cy="1915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58FE9-980D-4664-AE17-732B0F40F200}">
      <dsp:nvSpPr>
        <dsp:cNvPr id="0" name=""/>
        <dsp:cNvSpPr/>
      </dsp:nvSpPr>
      <dsp:spPr>
        <a:xfrm>
          <a:off x="0" y="0"/>
          <a:ext cx="5176202" cy="16716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latinLnBrk="1">
            <a:lnSpc>
              <a:spcPct val="90000"/>
            </a:lnSpc>
            <a:spcBef>
              <a:spcPct val="0"/>
            </a:spcBef>
            <a:spcAft>
              <a:spcPct val="35000"/>
            </a:spcAft>
            <a:buNone/>
          </a:pPr>
          <a:r>
            <a:rPr lang="ko-KR" altLang="en-US" sz="1400" kern="1200">
              <a:latin typeface="맑은 고딕" panose="020B0503020000020004" pitchFamily="50" charset="-127"/>
              <a:ea typeface="맑은 고딕" panose="020B0503020000020004" pitchFamily="50" charset="-127"/>
            </a:rPr>
            <a:t>흡입 후 니코틴 덩어리는 중추신경계로 즉각 들어가고 도파민 분비를 빠르게 유도하기 때문에 그 전에 발생된 니코틴 금단 증상이 흡입 후 즉각 해소된다</a:t>
          </a:r>
          <a:endParaRPr lang="en-US" sz="1400" kern="1200">
            <a:latin typeface="맑은 고딕" panose="020B0503020000020004" pitchFamily="50" charset="-127"/>
            <a:ea typeface="맑은 고딕" panose="020B0503020000020004" pitchFamily="50" charset="-127"/>
          </a:endParaRPr>
        </a:p>
      </dsp:txBody>
      <dsp:txXfrm>
        <a:off x="48961" y="48961"/>
        <a:ext cx="3372374" cy="1573715"/>
      </dsp:txXfrm>
    </dsp:sp>
    <dsp:sp modelId="{C9BD0529-7224-4C66-86EE-5FCA918E5007}">
      <dsp:nvSpPr>
        <dsp:cNvPr id="0" name=""/>
        <dsp:cNvSpPr/>
      </dsp:nvSpPr>
      <dsp:spPr>
        <a:xfrm>
          <a:off x="456723" y="1950243"/>
          <a:ext cx="5176202" cy="167163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latinLnBrk="1">
            <a:lnSpc>
              <a:spcPct val="90000"/>
            </a:lnSpc>
            <a:spcBef>
              <a:spcPct val="0"/>
            </a:spcBef>
            <a:spcAft>
              <a:spcPct val="35000"/>
            </a:spcAft>
            <a:buNone/>
          </a:pPr>
          <a:r>
            <a:rPr lang="ko-KR" altLang="en-US" sz="1400" kern="1200">
              <a:latin typeface="맑은 고딕" panose="020B0503020000020004" pitchFamily="50" charset="-127"/>
              <a:ea typeface="맑은 고딕" panose="020B0503020000020004" pitchFamily="50" charset="-127"/>
            </a:rPr>
            <a:t>니코틴은 중뇌의 도파민 보상 경로를 활성화시킨다</a:t>
          </a:r>
          <a:endParaRPr lang="en-US" sz="1400" kern="1200">
            <a:latin typeface="맑은 고딕" panose="020B0503020000020004" pitchFamily="50" charset="-127"/>
            <a:ea typeface="맑은 고딕" panose="020B0503020000020004" pitchFamily="50" charset="-127"/>
          </a:endParaRPr>
        </a:p>
      </dsp:txBody>
      <dsp:txXfrm>
        <a:off x="505684" y="1999204"/>
        <a:ext cx="3534992" cy="1573715"/>
      </dsp:txXfrm>
    </dsp:sp>
    <dsp:sp modelId="{899767D0-03F2-4A3C-8FBD-EBF6A533B67C}">
      <dsp:nvSpPr>
        <dsp:cNvPr id="0" name=""/>
        <dsp:cNvSpPr/>
      </dsp:nvSpPr>
      <dsp:spPr>
        <a:xfrm>
          <a:off x="913447" y="3900487"/>
          <a:ext cx="5176202" cy="167163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latinLnBrk="1">
            <a:lnSpc>
              <a:spcPct val="90000"/>
            </a:lnSpc>
            <a:spcBef>
              <a:spcPct val="0"/>
            </a:spcBef>
            <a:spcAft>
              <a:spcPct val="35000"/>
            </a:spcAft>
            <a:buNone/>
          </a:pPr>
          <a:r>
            <a:rPr lang="ko-KR" altLang="en-US" sz="1400" kern="1200">
              <a:latin typeface="맑은 고딕" panose="020B0503020000020004" pitchFamily="50" charset="-127"/>
              <a:ea typeface="맑은 고딕" panose="020B0503020000020004" pitchFamily="50" charset="-127"/>
            </a:rPr>
            <a:t>빠른 약물 반응은 반복적인 복용을 강화시킨다</a:t>
          </a:r>
          <a:endParaRPr lang="en-US" sz="1400" kern="1200">
            <a:latin typeface="맑은 고딕" panose="020B0503020000020004" pitchFamily="50" charset="-127"/>
            <a:ea typeface="맑은 고딕" panose="020B0503020000020004" pitchFamily="50" charset="-127"/>
          </a:endParaRPr>
        </a:p>
      </dsp:txBody>
      <dsp:txXfrm>
        <a:off x="962408" y="3949448"/>
        <a:ext cx="3534992" cy="1573715"/>
      </dsp:txXfrm>
    </dsp:sp>
    <dsp:sp modelId="{3D8A36D4-D6D9-4494-B2AD-201E239661F6}">
      <dsp:nvSpPr>
        <dsp:cNvPr id="0" name=""/>
        <dsp:cNvSpPr/>
      </dsp:nvSpPr>
      <dsp:spPr>
        <a:xfrm>
          <a:off x="4089638" y="1267658"/>
          <a:ext cx="1086564" cy="108656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latinLnBrk="1">
            <a:lnSpc>
              <a:spcPct val="90000"/>
            </a:lnSpc>
            <a:spcBef>
              <a:spcPct val="0"/>
            </a:spcBef>
            <a:spcAft>
              <a:spcPct val="35000"/>
            </a:spcAft>
            <a:buNone/>
          </a:pPr>
          <a:endParaRPr lang="ko-KR" altLang="en-US" sz="3500" kern="1200"/>
        </a:p>
      </dsp:txBody>
      <dsp:txXfrm>
        <a:off x="4334115" y="1267658"/>
        <a:ext cx="597610" cy="817639"/>
      </dsp:txXfrm>
    </dsp:sp>
    <dsp:sp modelId="{EBB39D74-266A-4254-98E1-1A81218C2D96}">
      <dsp:nvSpPr>
        <dsp:cNvPr id="0" name=""/>
        <dsp:cNvSpPr/>
      </dsp:nvSpPr>
      <dsp:spPr>
        <a:xfrm>
          <a:off x="4546361" y="3206757"/>
          <a:ext cx="1086564" cy="108656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790838" y="3206757"/>
        <a:ext cx="597610" cy="8176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ED91A-C214-4280-84A8-51F29354683F}">
      <dsp:nvSpPr>
        <dsp:cNvPr id="0" name=""/>
        <dsp:cNvSpPr/>
      </dsp:nvSpPr>
      <dsp:spPr>
        <a:xfrm>
          <a:off x="0" y="76629"/>
          <a:ext cx="6089650" cy="17659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latinLnBrk="1">
            <a:lnSpc>
              <a:spcPct val="90000"/>
            </a:lnSpc>
            <a:spcBef>
              <a:spcPct val="0"/>
            </a:spcBef>
            <a:spcAft>
              <a:spcPct val="35000"/>
            </a:spcAft>
            <a:buNone/>
          </a:pPr>
          <a:r>
            <a:rPr lang="ko-KR" altLang="en-US" sz="2100" kern="1200"/>
            <a:t>만성적인 니코틴 사용은 뇌의 특정 부위에서 니코틴 수용체의 수를 늘어나게 한다</a:t>
          </a:r>
          <a:r>
            <a:rPr lang="en-US" altLang="ko-KR" sz="2100" kern="1200"/>
            <a:t>.</a:t>
          </a:r>
          <a:endParaRPr lang="en-US" sz="2100" kern="1200"/>
        </a:p>
      </dsp:txBody>
      <dsp:txXfrm>
        <a:off x="86207" y="162836"/>
        <a:ext cx="5917236" cy="1593554"/>
      </dsp:txXfrm>
    </dsp:sp>
    <dsp:sp modelId="{43D546B9-FBBC-4DAC-82AA-7194D51A2FD1}">
      <dsp:nvSpPr>
        <dsp:cNvPr id="0" name=""/>
        <dsp:cNvSpPr/>
      </dsp:nvSpPr>
      <dsp:spPr>
        <a:xfrm>
          <a:off x="0" y="1903078"/>
          <a:ext cx="6089650" cy="176596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ko-KR" altLang="en-US" sz="2100" kern="1200"/>
            <a:t>수용체 수의 증가는 내성을 발현하게 만든다</a:t>
          </a:r>
          <a:endParaRPr lang="en-US" altLang="ko-KR" sz="2100" kern="1200"/>
        </a:p>
        <a:p>
          <a:pPr marL="0" lvl="0" indent="0" algn="l" defTabSz="933450">
            <a:lnSpc>
              <a:spcPct val="90000"/>
            </a:lnSpc>
            <a:spcBef>
              <a:spcPct val="0"/>
            </a:spcBef>
            <a:spcAft>
              <a:spcPct val="35000"/>
            </a:spcAft>
            <a:buNone/>
          </a:pPr>
          <a:r>
            <a:rPr lang="en-US" sz="2100" kern="1200"/>
            <a:t> (repeated dose produce less of an effect than did the initial exposure)</a:t>
          </a:r>
        </a:p>
      </dsp:txBody>
      <dsp:txXfrm>
        <a:off x="86207" y="1989285"/>
        <a:ext cx="5917236" cy="1593554"/>
      </dsp:txXfrm>
    </dsp:sp>
    <dsp:sp modelId="{761D0CB3-F276-46E9-9376-4D64C99DBAF2}">
      <dsp:nvSpPr>
        <dsp:cNvPr id="0" name=""/>
        <dsp:cNvSpPr/>
      </dsp:nvSpPr>
      <dsp:spPr>
        <a:xfrm>
          <a:off x="0" y="3729526"/>
          <a:ext cx="6089650" cy="176596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latinLnBrk="1">
            <a:lnSpc>
              <a:spcPct val="90000"/>
            </a:lnSpc>
            <a:spcBef>
              <a:spcPct val="0"/>
            </a:spcBef>
            <a:spcAft>
              <a:spcPct val="35000"/>
            </a:spcAft>
            <a:buNone/>
          </a:pPr>
          <a:r>
            <a:rPr lang="ko-KR" altLang="en-US" sz="2100" kern="1200"/>
            <a:t>흡연자는 흡연 시의 기쁨이나 만족감 등을 유지하고 금단증상을 방지하기 위해 점점 흡연 양을 늘리게 된다</a:t>
          </a:r>
          <a:r>
            <a:rPr lang="en-US" altLang="ko-KR" sz="2100" kern="1200"/>
            <a:t>.</a:t>
          </a:r>
          <a:endParaRPr lang="en-US" sz="2100" kern="1200"/>
        </a:p>
      </dsp:txBody>
      <dsp:txXfrm>
        <a:off x="86207" y="3815733"/>
        <a:ext cx="5917236" cy="15935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idx="0"/>
          </p:nvPr>
        </p:nvSpPr>
        <p:spPr>
          <a:xfrm>
            <a:off x="0" y="0"/>
            <a:ext cx="2971800" cy="458788"/>
          </a:xfrm>
          <a:prstGeom prst="rect">
            <a:avLst/>
          </a:prstGeom>
        </p:spPr>
        <p:txBody>
          <a:bodyPr vert="horz" lIns="91440" tIns="45720" rIns="91440" bIns="45720"/>
          <a:lstStyle>
            <a:lvl1pPr algn="l">
              <a:defRPr sz="1200"/>
            </a:lvl1pPr>
          </a:lstStyle>
          <a:p>
            <a:pPr lvl="0">
              <a:defRPr lang="ko-KR" altLang="en-US"/>
            </a:pPr>
            <a:r>
              <a:rPr lang="ko-KR" altLang="en-US"/>
              <a:t/>
            </a:r>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pPr lvl="0">
              <a:defRPr lang="ko-KR" altLang="en-US"/>
            </a:pPr>
            <a:fld id="{4084D726-3FC6-4E9D-BFAC-CA35D610EE65}" type="datetime1">
              <a:rPr lang="ko-KR" altLang="en-US"/>
              <a:pPr lvl="0">
                <a:defRPr lang="ko-KR" altLang="en-US"/>
              </a:pPr>
              <a:t>2019-05-28</a:t>
            </a:fld>
            <a:endParaRPr lang="ko-KR" altLang="en-US"/>
          </a:p>
        </p:txBody>
      </p:sp>
      <p:sp>
        <p:nvSpPr>
          <p:cNvPr id="4" name="슬라이드 이미지 개체 틀 3"/>
          <p:cNvSpPr>
            <a:spLocks noGrp="1" noRot="1" noChangeAspect="1" noTextEdi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defRPr lang="ko-KR" altLang="en-US"/>
            </a:pPr>
            <a:r>
              <a:rPr lang="ko-KR" altLang="en-US"/>
              <a:t>마스터 텍스트 스타일을 편집하려면 클릭</a:t>
            </a:r>
            <a:endParaRPr lang="ko-KR" altLang="en-US"/>
          </a:p>
          <a:p>
            <a:pPr lvl="1">
              <a:defRPr lang="ko-KR" altLang="en-US"/>
            </a:pPr>
            <a:r>
              <a:rPr lang="ko-KR" altLang="en-US"/>
              <a:t>두 번째 수준</a:t>
            </a:r>
            <a:endParaRPr lang="ko-KR" altLang="en-US"/>
          </a:p>
          <a:p>
            <a:pPr lvl="2">
              <a:defRPr lang="ko-KR" altLang="en-US"/>
            </a:pPr>
            <a:r>
              <a:rPr lang="ko-KR" altLang="en-US"/>
              <a:t>세 번째 수준</a:t>
            </a:r>
            <a:endParaRPr lang="ko-KR" altLang="en-US"/>
          </a:p>
          <a:p>
            <a:pPr lvl="3">
              <a:defRPr lang="ko-KR" altLang="en-US"/>
            </a:pPr>
            <a:r>
              <a:rPr lang="ko-KR" altLang="en-US"/>
              <a:t>네 번째 수준</a:t>
            </a:r>
            <a:endParaRPr lang="ko-KR" altLang="en-US"/>
          </a:p>
          <a:p>
            <a:pPr lvl="4">
              <a:defRPr lang="ko-KR" altLang="en-US"/>
            </a:pPr>
            <a:r>
              <a:rPr lang="ko-KR" altLang="en-US"/>
              <a:t>다섯 번째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pPr lvl="0">
              <a:defRPr lang="ko-KR" altLang="en-US"/>
            </a:pPr>
            <a:r>
              <a:rPr lang="ko-KR" altLang="en-US"/>
              <a:t/>
            </a:r>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pPr lvl="0">
              <a:defRPr lang="ko-KR" altLang="en-US"/>
            </a:pPr>
            <a:fld id="{97D81BFF-B932-4099-9C9E-08B4D20365BC}"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notesSlide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5"/>
          </p:nvPr>
        </p:nvSpPr>
        <p:spPr/>
        <p:txBody>
          <a:bodyPr/>
          <a:lstStyle/>
          <a:p>
            <a:pPr lvl="0">
              <a:defRPr lang="ko-KR" altLang="en-US"/>
            </a:pPr>
            <a:fld id="{97D81BFF-B932-4099-9C9E-08B4D20365BC}" type="slidenum">
              <a:rPr lang="en-US" altLang="en-US"/>
              <a:pPr lvl="0">
                <a:defRPr lang="ko-KR" altLang="en-US"/>
              </a:pPr>
              <a:t>1</a:t>
            </a:fld>
            <a:endParaRPr lang="en-US" altLang="en-US"/>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EC5B9FDD-A5FB-44D2-AF2F-391FC9D4546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804763" indent="-309524">
              <a:defRPr>
                <a:solidFill>
                  <a:schemeClr val="tx1"/>
                </a:solidFill>
                <a:latin typeface="Arial" panose="020B0604020202020204" pitchFamily="34" charset="0"/>
              </a:defRPr>
            </a:lvl2pPr>
            <a:lvl3pPr marL="1238098" indent="-247620">
              <a:defRPr>
                <a:solidFill>
                  <a:schemeClr val="tx1"/>
                </a:solidFill>
                <a:latin typeface="Arial" panose="020B0604020202020204" pitchFamily="34" charset="0"/>
              </a:defRPr>
            </a:lvl3pPr>
            <a:lvl4pPr marL="1733337" indent="-247620">
              <a:defRPr>
                <a:solidFill>
                  <a:schemeClr val="tx1"/>
                </a:solidFill>
                <a:latin typeface="Arial" panose="020B0604020202020204" pitchFamily="34" charset="0"/>
              </a:defRPr>
            </a:lvl4pPr>
            <a:lvl5pPr marL="2228576" indent="-247620">
              <a:defRPr>
                <a:solidFill>
                  <a:schemeClr val="tx1"/>
                </a:solidFill>
                <a:latin typeface="Arial" panose="020B0604020202020204" pitchFamily="34" charset="0"/>
              </a:defRPr>
            </a:lvl5pPr>
            <a:lvl6pPr marL="2723815" indent="-247620" eaLnBrk="0" fontAlgn="base" hangingPunct="0">
              <a:spcBef>
                <a:spcPct val="0"/>
              </a:spcBef>
              <a:spcAft>
                <a:spcPct val="0"/>
              </a:spcAft>
              <a:defRPr>
                <a:solidFill>
                  <a:schemeClr val="tx1"/>
                </a:solidFill>
                <a:latin typeface="Arial" panose="020B0604020202020204" pitchFamily="34" charset="0"/>
              </a:defRPr>
            </a:lvl6pPr>
            <a:lvl7pPr marL="3219054" indent="-247620" eaLnBrk="0" fontAlgn="base" hangingPunct="0">
              <a:spcBef>
                <a:spcPct val="0"/>
              </a:spcBef>
              <a:spcAft>
                <a:spcPct val="0"/>
              </a:spcAft>
              <a:defRPr>
                <a:solidFill>
                  <a:schemeClr val="tx1"/>
                </a:solidFill>
                <a:latin typeface="Arial" panose="020B0604020202020204" pitchFamily="34" charset="0"/>
              </a:defRPr>
            </a:lvl7pPr>
            <a:lvl8pPr marL="3714293" indent="-247620" eaLnBrk="0" fontAlgn="base" hangingPunct="0">
              <a:spcBef>
                <a:spcPct val="0"/>
              </a:spcBef>
              <a:spcAft>
                <a:spcPct val="0"/>
              </a:spcAft>
              <a:defRPr>
                <a:solidFill>
                  <a:schemeClr val="tx1"/>
                </a:solidFill>
                <a:latin typeface="Arial" panose="020B0604020202020204" pitchFamily="34" charset="0"/>
              </a:defRPr>
            </a:lvl8pPr>
            <a:lvl9pPr marL="4209532" indent="-24762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90478" rtl="0" eaLnBrk="1" fontAlgn="base" latinLnBrk="0" hangingPunct="1">
              <a:lnSpc>
                <a:spcPct val="100000"/>
              </a:lnSpc>
              <a:spcBef>
                <a:spcPct val="0"/>
              </a:spcBef>
              <a:spcAft>
                <a:spcPct val="0"/>
              </a:spcAft>
              <a:buClrTx/>
              <a:buSzTx/>
              <a:buFontTx/>
              <a:buNone/>
              <a:tabLst/>
              <a:defRPr/>
            </a:pPr>
            <a:fld id="{B262E1BE-CC81-4BC9-ACA5-E1B1AF948DA2}" type="slidenum">
              <a:rPr kumimoji="0" lang="en-US" altLang="ko-KR" sz="13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rPr>
              <a:pPr marL="0" marR="0" lvl="0" indent="0" algn="r" defTabSz="990478" rtl="0" eaLnBrk="1" fontAlgn="base" latinLnBrk="0" hangingPunct="1">
                <a:lnSpc>
                  <a:spcPct val="100000"/>
                </a:lnSpc>
                <a:spcBef>
                  <a:spcPct val="0"/>
                </a:spcBef>
                <a:spcAft>
                  <a:spcPct val="0"/>
                </a:spcAft>
                <a:buClrTx/>
                <a:buSzTx/>
                <a:buFontTx/>
                <a:buNone/>
                <a:tabLst/>
                <a:defRPr/>
              </a:pPr>
              <a:t>11</a:t>
            </a:fld>
            <a:endParaRPr kumimoji="0" lang="en-US" altLang="ko-KR" sz="13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7459" name="Rectangle 2">
            <a:extLst>
              <a:ext uri="{FF2B5EF4-FFF2-40B4-BE49-F238E27FC236}">
                <a16:creationId xmlns:a16="http://schemas.microsoft.com/office/drawing/2014/main" id="{D955243D-A771-482E-8DBE-C6BE58743472}"/>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BA5BF52E-75EA-4752-9A5B-60FD920CC317}"/>
              </a:ext>
            </a:extLst>
          </p:cNvPr>
          <p:cNvSpPr>
            <a:spLocks noGrp="1" noChangeArrowheads="1"/>
          </p:cNvSpPr>
          <p:nvPr>
            <p:ph type="body" idx="1"/>
          </p:nvPr>
        </p:nvSpPr>
        <p:spPr>
          <a:noFill/>
        </p:spPr>
        <p:txBody>
          <a:bodyPr/>
          <a:lstStyle/>
          <a:p>
            <a:pPr eaLnBrk="1" hangingPunct="1"/>
            <a:r>
              <a:rPr lang="en-US" altLang="ko-KR" dirty="0">
                <a:ea typeface="굴림" panose="020B0600000101010101" pitchFamily="50" charset="-127"/>
              </a:rPr>
              <a:t>Animal experiment. </a:t>
            </a:r>
          </a:p>
          <a:p>
            <a:pPr eaLnBrk="1" hangingPunct="1"/>
            <a:r>
              <a:rPr lang="en-US" altLang="ko-KR" dirty="0">
                <a:ea typeface="굴림" panose="020B0600000101010101" pitchFamily="50" charset="-127"/>
              </a:rPr>
              <a:t>FOOD. Just food in the food box raises dopamine by 50%! </a:t>
            </a:r>
          </a:p>
          <a:p>
            <a:pPr eaLnBrk="1" hangingPunct="1"/>
            <a:r>
              <a:rPr lang="en-US" altLang="ko-KR" dirty="0">
                <a:ea typeface="굴림" panose="020B0600000101010101" pitchFamily="50" charset="-127"/>
              </a:rPr>
              <a:t>SEX. Mice – mounting </a:t>
            </a:r>
            <a:r>
              <a:rPr lang="en-US" altLang="ko-KR" dirty="0" err="1">
                <a:ea typeface="굴림" panose="020B0600000101010101" pitchFamily="50" charset="-127"/>
              </a:rPr>
              <a:t>behs</a:t>
            </a:r>
            <a:r>
              <a:rPr lang="en-US" altLang="ko-KR" dirty="0">
                <a:ea typeface="굴림" panose="020B0600000101010101" pitchFamily="50" charset="-127"/>
              </a:rPr>
              <a:t>, intromissions (enters female mouse), ejaculations. </a:t>
            </a:r>
          </a:p>
        </p:txBody>
      </p:sp>
    </p:spTree>
    <p:extLst>
      <p:ext uri="{BB962C8B-B14F-4D97-AF65-F5344CB8AC3E}">
        <p14:creationId xmlns:p14="http://schemas.microsoft.com/office/powerpoint/2010/main" val="389336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D6B317DF-036C-4F2E-9043-E4B8DB61120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804763" indent="-309524">
              <a:defRPr>
                <a:solidFill>
                  <a:schemeClr val="tx1"/>
                </a:solidFill>
                <a:latin typeface="Arial" panose="020B0604020202020204" pitchFamily="34" charset="0"/>
              </a:defRPr>
            </a:lvl2pPr>
            <a:lvl3pPr marL="1238098" indent="-247620">
              <a:defRPr>
                <a:solidFill>
                  <a:schemeClr val="tx1"/>
                </a:solidFill>
                <a:latin typeface="Arial" panose="020B0604020202020204" pitchFamily="34" charset="0"/>
              </a:defRPr>
            </a:lvl3pPr>
            <a:lvl4pPr marL="1733337" indent="-247620">
              <a:defRPr>
                <a:solidFill>
                  <a:schemeClr val="tx1"/>
                </a:solidFill>
                <a:latin typeface="Arial" panose="020B0604020202020204" pitchFamily="34" charset="0"/>
              </a:defRPr>
            </a:lvl4pPr>
            <a:lvl5pPr marL="2228576" indent="-247620">
              <a:defRPr>
                <a:solidFill>
                  <a:schemeClr val="tx1"/>
                </a:solidFill>
                <a:latin typeface="Arial" panose="020B0604020202020204" pitchFamily="34" charset="0"/>
              </a:defRPr>
            </a:lvl5pPr>
            <a:lvl6pPr marL="2723815" indent="-247620" eaLnBrk="0" fontAlgn="base" hangingPunct="0">
              <a:spcBef>
                <a:spcPct val="0"/>
              </a:spcBef>
              <a:spcAft>
                <a:spcPct val="0"/>
              </a:spcAft>
              <a:defRPr>
                <a:solidFill>
                  <a:schemeClr val="tx1"/>
                </a:solidFill>
                <a:latin typeface="Arial" panose="020B0604020202020204" pitchFamily="34" charset="0"/>
              </a:defRPr>
            </a:lvl6pPr>
            <a:lvl7pPr marL="3219054" indent="-247620" eaLnBrk="0" fontAlgn="base" hangingPunct="0">
              <a:spcBef>
                <a:spcPct val="0"/>
              </a:spcBef>
              <a:spcAft>
                <a:spcPct val="0"/>
              </a:spcAft>
              <a:defRPr>
                <a:solidFill>
                  <a:schemeClr val="tx1"/>
                </a:solidFill>
                <a:latin typeface="Arial" panose="020B0604020202020204" pitchFamily="34" charset="0"/>
              </a:defRPr>
            </a:lvl7pPr>
            <a:lvl8pPr marL="3714293" indent="-247620" eaLnBrk="0" fontAlgn="base" hangingPunct="0">
              <a:spcBef>
                <a:spcPct val="0"/>
              </a:spcBef>
              <a:spcAft>
                <a:spcPct val="0"/>
              </a:spcAft>
              <a:defRPr>
                <a:solidFill>
                  <a:schemeClr val="tx1"/>
                </a:solidFill>
                <a:latin typeface="Arial" panose="020B0604020202020204" pitchFamily="34" charset="0"/>
              </a:defRPr>
            </a:lvl8pPr>
            <a:lvl9pPr marL="4209532" indent="-24762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90478" rtl="0" eaLnBrk="1" fontAlgn="base" latinLnBrk="0" hangingPunct="1">
              <a:lnSpc>
                <a:spcPct val="100000"/>
              </a:lnSpc>
              <a:spcBef>
                <a:spcPct val="0"/>
              </a:spcBef>
              <a:spcAft>
                <a:spcPct val="0"/>
              </a:spcAft>
              <a:buClrTx/>
              <a:buSzTx/>
              <a:buFontTx/>
              <a:buNone/>
              <a:tabLst/>
              <a:defRPr/>
            </a:pPr>
            <a:fld id="{9FACF10C-0B41-48B1-876C-6BF1088FF322}" type="slidenum">
              <a:rPr kumimoji="0" lang="en-US" altLang="ko-KR" sz="13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rPr>
              <a:pPr marL="0" marR="0" lvl="0" indent="0" algn="r" defTabSz="990478" rtl="0" eaLnBrk="1" fontAlgn="base" latinLnBrk="0" hangingPunct="1">
                <a:lnSpc>
                  <a:spcPct val="100000"/>
                </a:lnSpc>
                <a:spcBef>
                  <a:spcPct val="0"/>
                </a:spcBef>
                <a:spcAft>
                  <a:spcPct val="0"/>
                </a:spcAft>
                <a:buClrTx/>
                <a:buSzTx/>
                <a:buFontTx/>
                <a:buNone/>
                <a:tabLst/>
                <a:defRPr/>
              </a:pPr>
              <a:t>12</a:t>
            </a:fld>
            <a:endParaRPr kumimoji="0" lang="en-US" altLang="ko-KR" sz="13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579" name="Rectangle 2">
            <a:extLst>
              <a:ext uri="{FF2B5EF4-FFF2-40B4-BE49-F238E27FC236}">
                <a16:creationId xmlns:a16="http://schemas.microsoft.com/office/drawing/2014/main" id="{6D0CD360-AE19-4E64-B6CE-C3F9C9649A13}"/>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9094ECC7-DC48-4219-8B01-C9873D9AB816}"/>
              </a:ext>
            </a:extLst>
          </p:cNvPr>
          <p:cNvSpPr>
            <a:spLocks noGrp="1" noChangeArrowheads="1"/>
          </p:cNvSpPr>
          <p:nvPr>
            <p:ph type="body" idx="1"/>
          </p:nvPr>
        </p:nvSpPr>
        <p:spPr>
          <a:noFill/>
        </p:spPr>
        <p:txBody>
          <a:bodyPr/>
          <a:lstStyle/>
          <a:p>
            <a:pPr eaLnBrk="1" hangingPunct="1"/>
            <a:r>
              <a:rPr lang="en-US" altLang="ko-KR" dirty="0">
                <a:ea typeface="굴림" panose="020B0600000101010101" pitchFamily="50" charset="-127"/>
              </a:rPr>
              <a:t>This exemplifies Hijacking:</a:t>
            </a:r>
          </a:p>
          <a:p>
            <a:pPr eaLnBrk="1" hangingPunct="1"/>
            <a:r>
              <a:rPr lang="en-US" altLang="ko-KR" dirty="0">
                <a:ea typeface="굴림" panose="020B0600000101010101" pitchFamily="50" charset="-127"/>
              </a:rPr>
              <a:t>If sex is most pleasurable thing people experience naturally, amphetamine is so much more high we can’t even think how it feels. </a:t>
            </a:r>
          </a:p>
        </p:txBody>
      </p:sp>
    </p:spTree>
    <p:extLst>
      <p:ext uri="{BB962C8B-B14F-4D97-AF65-F5344CB8AC3E}">
        <p14:creationId xmlns:p14="http://schemas.microsoft.com/office/powerpoint/2010/main" val="164171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500">
                <a:solidFill>
                  <a:schemeClr val="tx1"/>
                </a:solidFill>
                <a:latin typeface="Times" charset="0"/>
                <a:ea typeface="Osaka" charset="0"/>
                <a:cs typeface="Osaka" charset="0"/>
              </a:defRPr>
            </a:lvl1pPr>
            <a:lvl2pPr marL="804763" indent="-309524" eaLnBrk="0" hangingPunct="0">
              <a:defRPr sz="3500">
                <a:solidFill>
                  <a:schemeClr val="tx1"/>
                </a:solidFill>
                <a:latin typeface="Times" charset="0"/>
                <a:ea typeface="Osaka" charset="0"/>
                <a:cs typeface="Osaka" charset="0"/>
              </a:defRPr>
            </a:lvl2pPr>
            <a:lvl3pPr marL="1238098" indent="-247620" eaLnBrk="0" hangingPunct="0">
              <a:defRPr sz="3500">
                <a:solidFill>
                  <a:schemeClr val="tx1"/>
                </a:solidFill>
                <a:latin typeface="Times" charset="0"/>
                <a:ea typeface="Osaka" charset="0"/>
                <a:cs typeface="Osaka" charset="0"/>
              </a:defRPr>
            </a:lvl3pPr>
            <a:lvl4pPr marL="1733337" indent="-247620" eaLnBrk="0" hangingPunct="0">
              <a:defRPr sz="3500">
                <a:solidFill>
                  <a:schemeClr val="tx1"/>
                </a:solidFill>
                <a:latin typeface="Times" charset="0"/>
                <a:ea typeface="Osaka" charset="0"/>
                <a:cs typeface="Osaka" charset="0"/>
              </a:defRPr>
            </a:lvl4pPr>
            <a:lvl5pPr marL="2228576" indent="-247620" eaLnBrk="0" hangingPunct="0">
              <a:defRPr sz="3500">
                <a:solidFill>
                  <a:schemeClr val="tx1"/>
                </a:solidFill>
                <a:latin typeface="Times" charset="0"/>
                <a:ea typeface="Osaka" charset="0"/>
                <a:cs typeface="Osaka" charset="0"/>
              </a:defRPr>
            </a:lvl5pPr>
            <a:lvl6pPr marL="2723815" indent="-247620" eaLnBrk="0" fontAlgn="base" hangingPunct="0">
              <a:spcBef>
                <a:spcPct val="0"/>
              </a:spcBef>
              <a:spcAft>
                <a:spcPct val="0"/>
              </a:spcAft>
              <a:defRPr sz="3500">
                <a:solidFill>
                  <a:schemeClr val="tx1"/>
                </a:solidFill>
                <a:latin typeface="Times" charset="0"/>
                <a:ea typeface="Osaka" charset="0"/>
                <a:cs typeface="Osaka" charset="0"/>
              </a:defRPr>
            </a:lvl6pPr>
            <a:lvl7pPr marL="3219054" indent="-247620" eaLnBrk="0" fontAlgn="base" hangingPunct="0">
              <a:spcBef>
                <a:spcPct val="0"/>
              </a:spcBef>
              <a:spcAft>
                <a:spcPct val="0"/>
              </a:spcAft>
              <a:defRPr sz="3500">
                <a:solidFill>
                  <a:schemeClr val="tx1"/>
                </a:solidFill>
                <a:latin typeface="Times" charset="0"/>
                <a:ea typeface="Osaka" charset="0"/>
                <a:cs typeface="Osaka" charset="0"/>
              </a:defRPr>
            </a:lvl7pPr>
            <a:lvl8pPr marL="3714293" indent="-247620" eaLnBrk="0" fontAlgn="base" hangingPunct="0">
              <a:spcBef>
                <a:spcPct val="0"/>
              </a:spcBef>
              <a:spcAft>
                <a:spcPct val="0"/>
              </a:spcAft>
              <a:defRPr sz="3500">
                <a:solidFill>
                  <a:schemeClr val="tx1"/>
                </a:solidFill>
                <a:latin typeface="Times" charset="0"/>
                <a:ea typeface="Osaka" charset="0"/>
                <a:cs typeface="Osaka" charset="0"/>
              </a:defRPr>
            </a:lvl8pPr>
            <a:lvl9pPr marL="4209532" indent="-247620" eaLnBrk="0" fontAlgn="base" hangingPunct="0">
              <a:spcBef>
                <a:spcPct val="0"/>
              </a:spcBef>
              <a:spcAft>
                <a:spcPct val="0"/>
              </a:spcAft>
              <a:defRPr sz="3500">
                <a:solidFill>
                  <a:schemeClr val="tx1"/>
                </a:solidFill>
                <a:latin typeface="Times" charset="0"/>
                <a:ea typeface="Osaka" charset="0"/>
                <a:cs typeface="Osaka" charset="0"/>
              </a:defRPr>
            </a:lvl9pPr>
          </a:lstStyle>
          <a:p>
            <a:pPr marL="0" marR="0" lvl="0" indent="0" algn="r" defTabSz="990478" rtl="0" eaLnBrk="0" fontAlgn="auto" latinLnBrk="1" hangingPunct="0">
              <a:lnSpc>
                <a:spcPct val="100000"/>
              </a:lnSpc>
              <a:spcBef>
                <a:spcPts val="0"/>
              </a:spcBef>
              <a:spcAft>
                <a:spcPts val="0"/>
              </a:spcAft>
              <a:buClrTx/>
              <a:buSzTx/>
              <a:buFontTx/>
              <a:buNone/>
              <a:tabLst/>
              <a:defRPr/>
            </a:pPr>
            <a:fld id="{2B7914AD-E2F3-FE41-802D-BC1C96FE45CE}" type="slidenum">
              <a:rPr kumimoji="0" lang="en-US" sz="1300" b="0" i="0" u="none" strike="noStrike" kern="1200" cap="none" spc="0" normalizeH="0" baseline="0" noProof="0">
                <a:ln>
                  <a:noFill/>
                </a:ln>
                <a:solidFill>
                  <a:prstClr val="black"/>
                </a:solidFill>
                <a:effectLst/>
                <a:uLnTx/>
                <a:uFillTx/>
                <a:latin typeface="Times" charset="0"/>
              </a:rPr>
              <a:pPr marL="0" marR="0" lvl="0" indent="0" algn="r" defTabSz="990478" rtl="0" eaLnBrk="0" fontAlgn="auto" latinLnBrk="1" hangingPunct="0">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Times" charset="0"/>
            </a:endParaRPr>
          </a:p>
        </p:txBody>
      </p:sp>
      <p:sp>
        <p:nvSpPr>
          <p:cNvPr id="29698" name="Rectangle 2"/>
          <p:cNvSpPr>
            <a:spLocks noGrp="1" noRot="1" noChangeAspect="1" noChangeArrowheads="1" noTextEdit="1"/>
          </p:cNvSpPr>
          <p:nvPr>
            <p:ph type="sldImg"/>
          </p:nvPr>
        </p:nvSpPr>
        <p:spPr>
          <a:xfrm>
            <a:off x="82550" y="779463"/>
            <a:ext cx="6934200" cy="3902075"/>
          </a:xfrm>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altLang="ko-KR" dirty="0"/>
              <a:t>"</a:t>
            </a:r>
            <a:r>
              <a:rPr lang="ko-KR" altLang="en-US" dirty="0"/>
              <a:t>중국 애들 </a:t>
            </a:r>
            <a:r>
              <a:rPr lang="en-US" altLang="ko-KR" dirty="0"/>
              <a:t>1</a:t>
            </a:r>
            <a:r>
              <a:rPr lang="ko-KR" altLang="en-US" dirty="0"/>
              <a:t>억 </a:t>
            </a:r>
            <a:r>
              <a:rPr lang="en-US" altLang="ko-KR" dirty="0"/>
              <a:t>6000</a:t>
            </a:r>
            <a:r>
              <a:rPr lang="ko-KR" altLang="en-US" dirty="0"/>
              <a:t>만이 대마 하고</a:t>
            </a:r>
            <a:r>
              <a:rPr lang="en-US" altLang="ko-KR" dirty="0"/>
              <a:t>, 2600</a:t>
            </a:r>
            <a:r>
              <a:rPr lang="ko-KR" altLang="en-US" dirty="0"/>
              <a:t>만이 </a:t>
            </a:r>
            <a:r>
              <a:rPr lang="ko-KR" altLang="en-US" dirty="0" err="1"/>
              <a:t>메스암페타민</a:t>
            </a:r>
            <a:r>
              <a:rPr lang="en-US" altLang="ko-KR" dirty="0"/>
              <a:t>, 1100</a:t>
            </a:r>
            <a:r>
              <a:rPr lang="ko-KR" altLang="en-US" dirty="0"/>
              <a:t>만이 헤로인 한다</a:t>
            </a:r>
            <a:r>
              <a:rPr lang="en-US" altLang="ko-KR" dirty="0"/>
              <a:t>. </a:t>
            </a:r>
            <a:r>
              <a:rPr lang="ko-KR" altLang="en-US" dirty="0"/>
              <a:t>노다지란 말이다</a:t>
            </a:r>
            <a:r>
              <a:rPr lang="en-US" altLang="ko-KR" dirty="0"/>
              <a:t>. </a:t>
            </a:r>
            <a:r>
              <a:rPr lang="ko-KR" altLang="en-US" dirty="0"/>
              <a:t>유엔이 </a:t>
            </a:r>
            <a:r>
              <a:rPr lang="ko-KR" altLang="en-US" dirty="0" err="1"/>
              <a:t>그레</a:t>
            </a:r>
            <a:r>
              <a:rPr lang="ko-KR" altLang="en-US" dirty="0"/>
              <a:t> 말해</a:t>
            </a:r>
            <a:r>
              <a:rPr lang="en-US" altLang="ko-KR" dirty="0"/>
              <a:t>!</a:t>
            </a:r>
            <a:r>
              <a:rPr lang="ko-KR" altLang="en-US" dirty="0"/>
              <a:t>＂ </a:t>
            </a:r>
            <a:r>
              <a:rPr lang="en-US" altLang="ko-KR" dirty="0"/>
              <a:t>58</a:t>
            </a:r>
            <a:r>
              <a:rPr lang="ko-KR" altLang="en-US" dirty="0"/>
              <a:t>년 개띠 오명규사장</a:t>
            </a:r>
            <a:r>
              <a:rPr lang="en-US" altLang="ko-KR" dirty="0"/>
              <a:t>. </a:t>
            </a:r>
            <a:endParaRPr lang="en-US" dirty="0">
              <a:latin typeface="Times" charset="0"/>
              <a:ea typeface="Osaka" charset="0"/>
              <a:cs typeface="Osaka" charset="0"/>
            </a:endParaRPr>
          </a:p>
        </p:txBody>
      </p:sp>
    </p:spTree>
    <p:extLst>
      <p:ext uri="{BB962C8B-B14F-4D97-AF65-F5344CB8AC3E}">
        <p14:creationId xmlns:p14="http://schemas.microsoft.com/office/powerpoint/2010/main" val="174346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Hijack : </a:t>
            </a:r>
            <a:r>
              <a:rPr lang="ko-KR" altLang="en-US" dirty="0"/>
              <a:t>납치하다 보다는 </a:t>
            </a:r>
            <a:r>
              <a:rPr lang="ko-KR" altLang="en-US" dirty="0" err="1"/>
              <a:t>장악하다의</a:t>
            </a:r>
            <a:r>
              <a:rPr lang="ko-KR" altLang="en-US" dirty="0"/>
              <a:t> 의미로 사용</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90478"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90478" rtl="0" eaLnBrk="1" fontAlgn="auto" latinLnBrk="1" hangingPunct="1">
                <a:lnSpc>
                  <a:spcPct val="100000"/>
                </a:lnSpc>
                <a:spcBef>
                  <a:spcPts val="0"/>
                </a:spcBef>
                <a:spcAft>
                  <a:spcPts val="0"/>
                </a:spcAft>
                <a:buClrTx/>
                <a:buSzTx/>
                <a:buFontTx/>
                <a:buNone/>
                <a:tabLst/>
                <a:defRPr/>
              </a:pPr>
              <a:t>14</a:t>
            </a:fld>
            <a:endPar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662798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A78603-36F6-4C62-BDB1-B50CA10548E9}"/>
              </a:ext>
            </a:extLst>
          </p:cNvPr>
          <p:cNvSpPr>
            <a:spLocks noGrp="1" noChangeArrowheads="1"/>
          </p:cNvSpPr>
          <p:nvPr>
            <p:ph type="sldNum" sz="quarter" idx="5"/>
          </p:nvPr>
        </p:nvSpPr>
        <p:spPr>
          <a:ln/>
        </p:spPr>
        <p:txBody>
          <a:bodyPr/>
          <a:lstStyle/>
          <a:p>
            <a:pPr marL="0" marR="0" lvl="0" indent="0" algn="r" defTabSz="990478" rtl="0" eaLnBrk="1" fontAlgn="auto" latinLnBrk="1" hangingPunct="1">
              <a:lnSpc>
                <a:spcPct val="100000"/>
              </a:lnSpc>
              <a:spcBef>
                <a:spcPts val="0"/>
              </a:spcBef>
              <a:spcAft>
                <a:spcPts val="0"/>
              </a:spcAft>
              <a:buClrTx/>
              <a:buSzTx/>
              <a:buFontTx/>
              <a:buNone/>
              <a:tabLst/>
              <a:defRPr/>
            </a:pPr>
            <a:fld id="{53D07AAE-082C-4B0C-A39A-69CED59BDCA4}" type="slidenum">
              <a:rPr kumimoji="0" lang="en-US" altLang="ko-KR"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90478" rtl="0" eaLnBrk="1" fontAlgn="auto" latinLnBrk="1" hangingPunct="1">
                <a:lnSpc>
                  <a:spcPct val="100000"/>
                </a:lnSpc>
                <a:spcBef>
                  <a:spcPts val="0"/>
                </a:spcBef>
                <a:spcAft>
                  <a:spcPts val="0"/>
                </a:spcAft>
                <a:buClrTx/>
                <a:buSzTx/>
                <a:buFontTx/>
                <a:buNone/>
                <a:tabLst/>
                <a:defRPr/>
              </a:pPr>
              <a:t>15</a:t>
            </a:fld>
            <a:endParaRPr kumimoji="0" lang="en-US" altLang="ko-KR"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1370114" name="Rectangle 2">
            <a:extLst>
              <a:ext uri="{FF2B5EF4-FFF2-40B4-BE49-F238E27FC236}">
                <a16:creationId xmlns:a16="http://schemas.microsoft.com/office/drawing/2014/main" id="{5E26302B-E123-4E73-91D1-2929D57887EE}"/>
              </a:ext>
            </a:extLst>
          </p:cNvPr>
          <p:cNvSpPr>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1370115" name="Rectangle 3">
            <a:extLst>
              <a:ext uri="{FF2B5EF4-FFF2-40B4-BE49-F238E27FC236}">
                <a16:creationId xmlns:a16="http://schemas.microsoft.com/office/drawing/2014/main" id="{D56365D7-E5E4-4BE4-9C8C-235A45236973}"/>
              </a:ext>
            </a:extLst>
          </p:cNvPr>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pPr defTabSz="990478">
              <a:defRPr/>
            </a:pPr>
            <a:r>
              <a:rPr lang="en-US" altLang="ko-KR" sz="1500" b="1" dirty="0">
                <a:latin typeface="Arial" panose="020B0604020202020204" pitchFamily="34" charset="0"/>
                <a:ea typeface="굴림" panose="020B0600000101010101" pitchFamily="50" charset="-127"/>
              </a:rPr>
              <a:t>Derived </a:t>
            </a:r>
            <a:r>
              <a:rPr lang="en-US" altLang="ko-KR" sz="1500" b="1" dirty="0" err="1">
                <a:latin typeface="Arial" panose="020B0604020202020204" pitchFamily="34" charset="0"/>
                <a:ea typeface="굴림" panose="020B0600000101010101" pitchFamily="50" charset="-127"/>
              </a:rPr>
              <a:t>from:Koob</a:t>
            </a:r>
            <a:r>
              <a:rPr lang="en-US" altLang="ko-KR" sz="1500" b="1" dirty="0">
                <a:latin typeface="Arial" panose="020B0604020202020204" pitchFamily="34" charset="0"/>
                <a:ea typeface="굴림" panose="020B0600000101010101" pitchFamily="50" charset="-127"/>
              </a:rPr>
              <a:t> G, </a:t>
            </a:r>
            <a:r>
              <a:rPr lang="en-US" altLang="ko-KR" sz="1500" b="1" dirty="0" err="1">
                <a:latin typeface="Arial" panose="020B0604020202020204" pitchFamily="34" charset="0"/>
                <a:ea typeface="굴림" panose="020B0600000101010101" pitchFamily="50" charset="-127"/>
              </a:rPr>
              <a:t>Everitt</a:t>
            </a:r>
            <a:r>
              <a:rPr lang="en-US" altLang="ko-KR" sz="1500" b="1" dirty="0">
                <a:latin typeface="Arial" panose="020B0604020202020204" pitchFamily="34" charset="0"/>
                <a:ea typeface="굴림" panose="020B0600000101010101" pitchFamily="50" charset="-127"/>
              </a:rPr>
              <a:t>, B  and Robbins T,  Reward, motivation, and addiction. In: Squire LR, Berg D, Bloom FE, du Lac S, Ghosh A, Spitzer NC (Eds.), </a:t>
            </a:r>
            <a:r>
              <a:rPr lang="en-US" altLang="ko-KR" sz="1500" b="1" u="sng" dirty="0">
                <a:latin typeface="Arial" panose="020B0604020202020204" pitchFamily="34" charset="0"/>
                <a:ea typeface="굴림" panose="020B0600000101010101" pitchFamily="50" charset="-127"/>
              </a:rPr>
              <a:t>Fundamental Neuroscience</a:t>
            </a:r>
            <a:r>
              <a:rPr lang="en-US" altLang="ko-KR" sz="1500" b="1" dirty="0">
                <a:latin typeface="Arial" panose="020B0604020202020204" pitchFamily="34" charset="0"/>
                <a:ea typeface="굴림" panose="020B0600000101010101" pitchFamily="50" charset="-127"/>
              </a:rPr>
              <a:t>, 3rd edition, Academic Press, Amsterdam, 2008, pp. 987-1016.</a:t>
            </a:r>
          </a:p>
          <a:p>
            <a:r>
              <a:rPr lang="en-US" altLang="ko-KR" sz="1400" dirty="0" err="1">
                <a:solidFill>
                  <a:srgbClr val="000000"/>
                </a:solidFill>
                <a:latin typeface="Lucida Grande" pitchFamily="84" charset="0"/>
                <a:ea typeface="굴림" panose="020B0600000101010101" pitchFamily="50" charset="-127"/>
              </a:rPr>
              <a:t>Acb</a:t>
            </a:r>
            <a:r>
              <a:rPr lang="en-US" altLang="ko-KR" sz="1400" dirty="0">
                <a:solidFill>
                  <a:srgbClr val="000000"/>
                </a:solidFill>
                <a:latin typeface="Lucida Grande" pitchFamily="84" charset="0"/>
                <a:ea typeface="굴림" panose="020B0600000101010101" pitchFamily="50" charset="-127"/>
              </a:rPr>
              <a:t> nucleus </a:t>
            </a:r>
            <a:r>
              <a:rPr lang="en-US" altLang="ko-KR" sz="1400" dirty="0" err="1">
                <a:solidFill>
                  <a:srgbClr val="000000"/>
                </a:solidFill>
                <a:latin typeface="Lucida Grande" pitchFamily="84" charset="0"/>
                <a:ea typeface="굴림" panose="020B0600000101010101" pitchFamily="50" charset="-127"/>
              </a:rPr>
              <a:t>accumbens</a:t>
            </a:r>
            <a:r>
              <a:rPr lang="en-US" altLang="ko-KR" sz="1400" dirty="0">
                <a:solidFill>
                  <a:srgbClr val="000000"/>
                </a:solidFill>
                <a:latin typeface="Lucida Grande" pitchFamily="84" charset="0"/>
                <a:ea typeface="굴림" panose="020B0600000101010101" pitchFamily="50" charset="-127"/>
              </a:rPr>
              <a:t> BLA basolateral amygdala(</a:t>
            </a:r>
            <a:r>
              <a:rPr lang="ko-KR" altLang="en-US" sz="1400" dirty="0" err="1">
                <a:solidFill>
                  <a:srgbClr val="000000"/>
                </a:solidFill>
                <a:latin typeface="Lucida Grande" pitchFamily="84" charset="0"/>
                <a:ea typeface="굴림" panose="020B0600000101010101" pitchFamily="50" charset="-127"/>
              </a:rPr>
              <a:t>기저편도체</a:t>
            </a:r>
            <a:r>
              <a:rPr lang="en-US" altLang="ko-KR" sz="1400" dirty="0">
                <a:solidFill>
                  <a:srgbClr val="000000"/>
                </a:solidFill>
                <a:latin typeface="Lucida Grande" pitchFamily="84" charset="0"/>
                <a:ea typeface="굴림" panose="020B0600000101010101" pitchFamily="50" charset="-127"/>
              </a:rPr>
              <a:t>) VTA ventral tegmental area </a:t>
            </a:r>
            <a:r>
              <a:rPr lang="en-US" altLang="ko-KR" sz="1400" dirty="0" err="1">
                <a:solidFill>
                  <a:srgbClr val="000000"/>
                </a:solidFill>
                <a:latin typeface="Lucida Grande" pitchFamily="84" charset="0"/>
                <a:ea typeface="굴림" panose="020B0600000101010101" pitchFamily="50" charset="-127"/>
              </a:rPr>
              <a:t>SNc</a:t>
            </a:r>
            <a:r>
              <a:rPr lang="en-US" altLang="ko-KR" sz="1400" dirty="0">
                <a:solidFill>
                  <a:srgbClr val="000000"/>
                </a:solidFill>
                <a:latin typeface="Lucida Grande" pitchFamily="84" charset="0"/>
                <a:ea typeface="굴림" panose="020B0600000101010101" pitchFamily="50" charset="-127"/>
              </a:rPr>
              <a:t> substantia </a:t>
            </a:r>
            <a:r>
              <a:rPr lang="en-US" altLang="ko-KR" sz="1400" dirty="0" err="1">
                <a:solidFill>
                  <a:srgbClr val="000000"/>
                </a:solidFill>
                <a:latin typeface="Lucida Grande" pitchFamily="84" charset="0"/>
                <a:ea typeface="굴림" panose="020B0600000101010101" pitchFamily="50" charset="-127"/>
              </a:rPr>
              <a:t>nigra</a:t>
            </a:r>
            <a:r>
              <a:rPr lang="en-US" altLang="ko-KR" sz="1400" dirty="0">
                <a:solidFill>
                  <a:srgbClr val="000000"/>
                </a:solidFill>
                <a:latin typeface="Lucida Grande" pitchFamily="84" charset="0"/>
                <a:ea typeface="굴림" panose="020B0600000101010101" pitchFamily="50" charset="-127"/>
              </a:rPr>
              <a:t> pars compacta</a:t>
            </a:r>
          </a:p>
          <a:p>
            <a:r>
              <a:rPr lang="en-US" altLang="ko-KR" sz="1400" dirty="0">
                <a:solidFill>
                  <a:srgbClr val="000000"/>
                </a:solidFill>
                <a:latin typeface="Lucida Grande" pitchFamily="84" charset="0"/>
                <a:ea typeface="굴림" panose="020B0600000101010101" pitchFamily="50" charset="-127"/>
              </a:rPr>
              <a:t>VGP ventral </a:t>
            </a:r>
            <a:r>
              <a:rPr lang="en-US" altLang="ko-KR" sz="1400" dirty="0" err="1">
                <a:solidFill>
                  <a:srgbClr val="000000"/>
                </a:solidFill>
                <a:latin typeface="Lucida Grande" pitchFamily="84" charset="0"/>
                <a:ea typeface="굴림" panose="020B0600000101010101" pitchFamily="50" charset="-127"/>
              </a:rPr>
              <a:t>globus</a:t>
            </a:r>
            <a:r>
              <a:rPr lang="en-US" altLang="ko-KR" sz="1400" dirty="0">
                <a:solidFill>
                  <a:srgbClr val="000000"/>
                </a:solidFill>
                <a:latin typeface="Lucida Grande" pitchFamily="84" charset="0"/>
                <a:ea typeface="굴림" panose="020B0600000101010101" pitchFamily="50" charset="-127"/>
              </a:rPr>
              <a:t> pallidus DGP  dorsal </a:t>
            </a:r>
            <a:r>
              <a:rPr lang="en-US" altLang="ko-KR" sz="1400" dirty="0" err="1">
                <a:solidFill>
                  <a:srgbClr val="000000"/>
                </a:solidFill>
                <a:latin typeface="Lucida Grande" pitchFamily="84" charset="0"/>
                <a:ea typeface="굴림" panose="020B0600000101010101" pitchFamily="50" charset="-127"/>
              </a:rPr>
              <a:t>globus</a:t>
            </a:r>
            <a:r>
              <a:rPr lang="en-US" altLang="ko-KR" sz="1400" dirty="0">
                <a:solidFill>
                  <a:srgbClr val="000000"/>
                </a:solidFill>
                <a:latin typeface="Lucida Grande" pitchFamily="84" charset="0"/>
                <a:ea typeface="굴림" panose="020B0600000101010101" pitchFamily="50" charset="-127"/>
              </a:rPr>
              <a:t> pallidus BNST bed nucleus of the stria </a:t>
            </a:r>
            <a:r>
              <a:rPr lang="en-US" altLang="ko-KR" sz="1400" dirty="0" err="1">
                <a:solidFill>
                  <a:srgbClr val="000000"/>
                </a:solidFill>
                <a:latin typeface="Lucida Grande" pitchFamily="84" charset="0"/>
                <a:ea typeface="굴림" panose="020B0600000101010101" pitchFamily="50" charset="-127"/>
              </a:rPr>
              <a:t>terminali</a:t>
            </a:r>
            <a:r>
              <a:rPr lang="en-US" altLang="ko-KR" sz="1400" dirty="0">
                <a:solidFill>
                  <a:srgbClr val="000000"/>
                </a:solidFill>
                <a:latin typeface="Lucida Grande" pitchFamily="84" charset="0"/>
                <a:ea typeface="굴림" panose="020B0600000101010101" pitchFamily="50" charset="-127"/>
              </a:rPr>
              <a:t> </a:t>
            </a:r>
          </a:p>
          <a:p>
            <a:r>
              <a:rPr lang="en-US" altLang="ko-KR" sz="1400" dirty="0">
                <a:solidFill>
                  <a:srgbClr val="000000"/>
                </a:solidFill>
                <a:latin typeface="Lucida Grande" pitchFamily="84" charset="0"/>
                <a:ea typeface="굴림" panose="020B0600000101010101" pitchFamily="50" charset="-127"/>
              </a:rPr>
              <a:t>Binge/intoxication stage: Reinforcing effects of drugs may engage reward neurotransmitters and associative mechanisms in the Nucleus </a:t>
            </a:r>
            <a:r>
              <a:rPr lang="en-US" altLang="ko-KR" sz="1400" dirty="0" err="1">
                <a:solidFill>
                  <a:srgbClr val="000000"/>
                </a:solidFill>
                <a:latin typeface="Lucida Grande" pitchFamily="84" charset="0"/>
                <a:ea typeface="굴림" panose="020B0600000101010101" pitchFamily="50" charset="-127"/>
              </a:rPr>
              <a:t>Accumbens</a:t>
            </a:r>
            <a:r>
              <a:rPr lang="en-US" altLang="ko-KR" sz="1400" dirty="0">
                <a:solidFill>
                  <a:srgbClr val="000000"/>
                </a:solidFill>
                <a:latin typeface="Lucida Grande" pitchFamily="84" charset="0"/>
                <a:ea typeface="굴림" panose="020B0600000101010101" pitchFamily="50" charset="-127"/>
              </a:rPr>
              <a:t> shell and core and then engage stimulus–response habits that depend on the dorsal striatum. Two major neurotransmitters mediating the rewarding effects of drugs of abuse are dopamine and opioid peptides. </a:t>
            </a:r>
          </a:p>
          <a:p>
            <a:endParaRPr lang="en-US" altLang="ko-KR" sz="1400" dirty="0">
              <a:solidFill>
                <a:srgbClr val="000000"/>
              </a:solidFill>
              <a:latin typeface="Lucida Grande" pitchFamily="84" charset="0"/>
              <a:ea typeface="굴림" panose="020B0600000101010101" pitchFamily="50" charset="-127"/>
            </a:endParaRPr>
          </a:p>
          <a:p>
            <a:endParaRPr lang="en-US" altLang="ko-KR" sz="1400" dirty="0">
              <a:solidFill>
                <a:srgbClr val="000000"/>
              </a:solidFill>
              <a:latin typeface="Lucida Grande" pitchFamily="84" charset="0"/>
              <a:ea typeface="굴림" panose="020B0600000101010101" pitchFamily="50" charset="-127"/>
            </a:endParaRPr>
          </a:p>
        </p:txBody>
      </p:sp>
    </p:spTree>
    <p:extLst>
      <p:ext uri="{BB962C8B-B14F-4D97-AF65-F5344CB8AC3E}">
        <p14:creationId xmlns:p14="http://schemas.microsoft.com/office/powerpoint/2010/main" val="3389706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Preoccupation(</a:t>
            </a:r>
            <a:r>
              <a:rPr lang="ko-KR" altLang="en-US" dirty="0"/>
              <a:t>몰두</a:t>
            </a:r>
            <a:r>
              <a:rPr lang="en-US" altLang="ko-KR" dirty="0"/>
              <a:t>, </a:t>
            </a:r>
            <a:r>
              <a:rPr lang="ko-KR" altLang="en-US" dirty="0"/>
              <a:t>심취</a:t>
            </a:r>
            <a:r>
              <a:rPr lang="en-US" altLang="ko-KR" dirty="0"/>
              <a:t>)/anticipation(</a:t>
            </a:r>
            <a:r>
              <a:rPr lang="ko-KR" altLang="en-US" dirty="0"/>
              <a:t>기대</a:t>
            </a:r>
            <a:r>
              <a:rPr lang="en-US" altLang="ko-KR" dirty="0"/>
              <a:t>/</a:t>
            </a:r>
            <a:r>
              <a:rPr lang="ko-KR" altLang="en-US" dirty="0"/>
              <a:t>고대</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16</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058703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7DEA06A-D3CA-4B15-8599-398FC9C99B03}"/>
              </a:ext>
            </a:extLst>
          </p:cNvPr>
          <p:cNvSpPr>
            <a:spLocks noGrp="1" noChangeArrowheads="1"/>
          </p:cNvSpPr>
          <p:nvPr>
            <p:ph type="sldNum" sz="quarter" idx="5"/>
          </p:nvPr>
        </p:nvSpPr>
        <p:spPr>
          <a:noFill/>
        </p:spPr>
        <p:txBody>
          <a:bodyPr/>
          <a:lstStyle>
            <a:lvl1pPr algn="ctr">
              <a:defRPr sz="2100">
                <a:solidFill>
                  <a:schemeClr val="tx1"/>
                </a:solidFill>
                <a:latin typeface="Arial" panose="020B0604020202020204" pitchFamily="34" charset="0"/>
              </a:defRPr>
            </a:lvl1pPr>
            <a:lvl2pPr marL="742950" indent="-285750" algn="ctr">
              <a:defRPr sz="2100">
                <a:solidFill>
                  <a:schemeClr val="tx1"/>
                </a:solidFill>
                <a:latin typeface="Arial" panose="020B0604020202020204" pitchFamily="34" charset="0"/>
              </a:defRPr>
            </a:lvl2pPr>
            <a:lvl3pPr marL="1143000" indent="-228600" algn="ctr">
              <a:defRPr sz="2100">
                <a:solidFill>
                  <a:schemeClr val="tx1"/>
                </a:solidFill>
                <a:latin typeface="Arial" panose="020B0604020202020204" pitchFamily="34" charset="0"/>
              </a:defRPr>
            </a:lvl3pPr>
            <a:lvl4pPr marL="1600200" indent="-228600" algn="ctr">
              <a:defRPr sz="2100">
                <a:solidFill>
                  <a:schemeClr val="tx1"/>
                </a:solidFill>
                <a:latin typeface="Arial" panose="020B0604020202020204" pitchFamily="34" charset="0"/>
              </a:defRPr>
            </a:lvl4pPr>
            <a:lvl5pPr marL="2057400" indent="-228600" algn="ctr">
              <a:defRPr sz="2100">
                <a:solidFill>
                  <a:schemeClr val="tx1"/>
                </a:solidFill>
                <a:latin typeface="Arial" panose="020B0604020202020204" pitchFamily="34" charset="0"/>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defRPr>
            </a:lvl9pPr>
          </a:lstStyle>
          <a:p>
            <a:pPr marL="0" marR="0" lvl="0" indent="0" algn="r" defTabSz="914400" rtl="0" eaLnBrk="1" fontAlgn="auto" latinLnBrk="1" hangingPunct="1">
              <a:lnSpc>
                <a:spcPct val="100000"/>
              </a:lnSpc>
              <a:spcBef>
                <a:spcPts val="0"/>
              </a:spcBef>
              <a:spcAft>
                <a:spcPts val="0"/>
              </a:spcAft>
              <a:buClrTx/>
              <a:buSzTx/>
              <a:buFontTx/>
              <a:buNone/>
              <a:tabLst/>
              <a:defRPr/>
            </a:pPr>
            <a:fld id="{31ED2AC2-C9AF-4CCB-AA85-D8980CC411FD}" type="slidenum">
              <a:rPr kumimoji="0" lang="en-US" altLang="ko-KR" sz="1200" b="0" i="0" u="none" strike="noStrike" kern="1200" cap="none" spc="0" normalizeH="0" baseline="0" noProof="0">
                <a:ln>
                  <a:noFill/>
                </a:ln>
                <a:solidFill>
                  <a:prstClr val="black"/>
                </a:solidFill>
                <a:effectLst/>
                <a:uLnTx/>
                <a:uFillTx/>
                <a:latin typeface="Arial" panose="020B0604020202020204" pitchFamily="34" charset="0"/>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17</a:t>
            </a:fld>
            <a:endParaRPr kumimoji="0" lang="en-US" altLang="ko-KR" sz="1200" b="0" i="0" u="none" strike="noStrike" kern="1200" cap="none" spc="0" normalizeH="0" baseline="0" noProof="0">
              <a:ln>
                <a:noFill/>
              </a:ln>
              <a:solidFill>
                <a:prstClr val="black"/>
              </a:solidFill>
              <a:effectLst/>
              <a:uLnTx/>
              <a:uFillTx/>
              <a:latin typeface="Arial" panose="020B0604020202020204" pitchFamily="34" charset="0"/>
              <a:ea typeface="맑은 고딕" panose="020B0503020000020004" pitchFamily="50" charset="-127"/>
              <a:cs typeface="+mn-cs"/>
            </a:endParaRPr>
          </a:p>
        </p:txBody>
      </p:sp>
      <p:sp>
        <p:nvSpPr>
          <p:cNvPr id="19459" name="Rectangle 2">
            <a:extLst>
              <a:ext uri="{FF2B5EF4-FFF2-40B4-BE49-F238E27FC236}">
                <a16:creationId xmlns:a16="http://schemas.microsoft.com/office/drawing/2014/main" id="{959A50D0-18C0-4458-8396-78B20FD66BF4}"/>
              </a:ext>
            </a:extLst>
          </p:cNvPr>
          <p:cNvSpPr>
            <a:spLocks noGrp="1" noRot="1" noChangeAspect="1" noChangeArrowheads="1" noTextEdit="1"/>
          </p:cNvSpPr>
          <p:nvPr>
            <p:ph type="sldImg"/>
          </p:nvPr>
        </p:nvSpPr>
        <p:spPr>
          <a:solidFill>
            <a:srgbClr val="FFFFFF"/>
          </a:solidFill>
          <a:ln/>
        </p:spPr>
      </p:sp>
      <p:sp>
        <p:nvSpPr>
          <p:cNvPr id="19460" name="Rectangle 3">
            <a:extLst>
              <a:ext uri="{FF2B5EF4-FFF2-40B4-BE49-F238E27FC236}">
                <a16:creationId xmlns:a16="http://schemas.microsoft.com/office/drawing/2014/main" id="{DE7B144A-FAF1-4A2F-A236-59E82CA83974}"/>
              </a:ext>
            </a:extLst>
          </p:cNvPr>
          <p:cNvSpPr>
            <a:spLocks noGrp="1" noChangeArrowheads="1"/>
          </p:cNvSpPr>
          <p:nvPr>
            <p:ph type="body" idx="1"/>
          </p:nvPr>
        </p:nvSpPr>
        <p:spPr>
          <a:solidFill>
            <a:srgbClr val="FFFFFF"/>
          </a:solidFill>
          <a:ln>
            <a:solidFill>
              <a:srgbClr val="000000"/>
            </a:solidFill>
            <a:miter lim="800000"/>
            <a:headEnd/>
            <a:tailEnd type="none" w="med" len="lg"/>
          </a:ln>
        </p:spPr>
        <p:txBody>
          <a:bodyPr/>
          <a:lstStyle/>
          <a:p>
            <a:r>
              <a:rPr lang="en-US" altLang="ko-KR" dirty="0" err="1">
                <a:ea typeface="굴림" panose="020B0600000101010101" pitchFamily="50" charset="-127"/>
              </a:rPr>
              <a:t>KoobG</a:t>
            </a:r>
            <a:r>
              <a:rPr lang="en-US" altLang="ko-KR" dirty="0">
                <a:ea typeface="굴림" panose="020B0600000101010101" pitchFamily="50" charset="-127"/>
              </a:rPr>
              <a:t>/NP/dia3/031902jh</a:t>
            </a:r>
          </a:p>
        </p:txBody>
      </p:sp>
    </p:spTree>
    <p:extLst>
      <p:ext uri="{BB962C8B-B14F-4D97-AF65-F5344CB8AC3E}">
        <p14:creationId xmlns:p14="http://schemas.microsoft.com/office/powerpoint/2010/main" val="583635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Changes in the activity of the reward circuit mediating the acute positive reinforcing effects of alcohol and the stress circuit mediating negative reinforcement of dependence during the transition from nondependent alcohol drinking to dependent drinking. </a:t>
            </a:r>
          </a:p>
          <a:p>
            <a:r>
              <a:rPr lang="en-US" altLang="ko-KR" sz="1200" dirty="0"/>
              <a:t>Key elements of the reward circuit are dopamine (DA) and opioid peptide neurons that act at both the ventral tegmental area (VTA) and the nucleus </a:t>
            </a:r>
            <a:r>
              <a:rPr lang="en-US" altLang="ko-KR" sz="1200" dirty="0" err="1"/>
              <a:t>accumbens</a:t>
            </a:r>
            <a:r>
              <a:rPr lang="en-US" altLang="ko-KR" sz="1200" dirty="0"/>
              <a:t> and which are activated during initial alcohol use and early stages of the progression to dependence (i.e., the binge/intoxication stage). </a:t>
            </a:r>
          </a:p>
          <a:p>
            <a:r>
              <a:rPr lang="ko-KR" altLang="en-US" sz="1200" dirty="0"/>
              <a:t>스트레스 회로의 가장 중요한 요소는 </a:t>
            </a:r>
            <a:r>
              <a:rPr lang="en-US" altLang="ko-KR" sz="1200" dirty="0"/>
              <a:t>CRF(corticotropin releasing facto)</a:t>
            </a:r>
            <a:r>
              <a:rPr lang="ko-KR" altLang="en-US" sz="1200" dirty="0"/>
              <a:t>와</a:t>
            </a:r>
            <a:r>
              <a:rPr lang="en-US" altLang="ko-KR" sz="1200" dirty="0"/>
              <a:t> NE</a:t>
            </a:r>
            <a:r>
              <a:rPr lang="ko-KR" altLang="en-US" sz="1200" dirty="0"/>
              <a:t>이고</a:t>
            </a:r>
            <a:r>
              <a:rPr lang="en-US" altLang="ko-KR" sz="1200" dirty="0"/>
              <a:t> </a:t>
            </a:r>
            <a:r>
              <a:rPr lang="ko-KR" altLang="en-US" sz="1200" dirty="0"/>
              <a:t>의존성이 진행되는 동안 </a:t>
            </a:r>
            <a:r>
              <a:rPr lang="en-US" altLang="ko-KR" sz="1200" dirty="0"/>
              <a:t>amygdala(</a:t>
            </a:r>
            <a:r>
              <a:rPr lang="ko-KR" altLang="en-US" sz="1200" dirty="0" err="1"/>
              <a:t>편도체</a:t>
            </a:r>
            <a:r>
              <a:rPr lang="en-US" altLang="ko-KR" sz="1200" dirty="0"/>
              <a:t>)</a:t>
            </a:r>
            <a:r>
              <a:rPr lang="ko-KR" altLang="en-US" sz="1200" dirty="0"/>
              <a:t>의</a:t>
            </a:r>
            <a:r>
              <a:rPr lang="en-US" altLang="ko-KR" sz="1200" dirty="0"/>
              <a:t> </a:t>
            </a:r>
            <a:r>
              <a:rPr lang="ko-KR" altLang="en-US" sz="1200" dirty="0"/>
              <a:t>중심부에 있는 </a:t>
            </a:r>
            <a:r>
              <a:rPr lang="en-US" altLang="ko-KR" sz="1200" dirty="0"/>
              <a:t>GABA</a:t>
            </a:r>
            <a:r>
              <a:rPr lang="ko-KR" altLang="en-US" sz="1200" dirty="0"/>
              <a:t> </a:t>
            </a:r>
            <a:r>
              <a:rPr lang="en-US" altLang="ko-KR" sz="1200" dirty="0"/>
              <a:t>interneuron</a:t>
            </a:r>
            <a:r>
              <a:rPr lang="ko-KR" altLang="en-US" sz="1200" dirty="0"/>
              <a:t>이 활성화된다</a:t>
            </a:r>
            <a:r>
              <a:rPr lang="en-US" altLang="ko-KR" sz="1200" dirty="0"/>
              <a:t>. (</a:t>
            </a:r>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3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18</a:t>
            </a:fld>
            <a:endPar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1944342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Synaptic changes linking environmental stimuli, drug effects, and reward learning in drug dependence </a:t>
            </a:r>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90478"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90478" rtl="0" eaLnBrk="1" fontAlgn="auto" latinLnBrk="1" hangingPunct="1">
                <a:lnSpc>
                  <a:spcPct val="100000"/>
                </a:lnSpc>
                <a:spcBef>
                  <a:spcPts val="0"/>
                </a:spcBef>
                <a:spcAft>
                  <a:spcPts val="0"/>
                </a:spcAft>
                <a:buClrTx/>
                <a:buSzTx/>
                <a:buFontTx/>
                <a:buNone/>
                <a:tabLst/>
                <a:defRPr/>
              </a:pPr>
              <a:t>19</a:t>
            </a:fld>
            <a:endPar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397869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608BE760-0EE1-4205-9DE9-F1B97937C357}" type="slidenum">
              <a:rPr kumimoji="0" lang="ko-KR" altLang="en-US" sz="13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20</a:t>
            </a:fld>
            <a:endPar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746501256"/>
      </p:ext>
    </p:extLst>
  </p:cSld>
  <p:clrMapOvr>
    <a:masterClrMapping/>
  </p:clrMapOvr>
</p:notes>
</file>

<file path=ppt/notesSlides/notesSlide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우리 말로는 중독의 용어가 명확하지 않다</a:t>
            </a:r>
            <a:r>
              <a:rPr lang="en-US" altLang="ko-KR"/>
              <a:t>. </a:t>
            </a:r>
            <a:r>
              <a:rPr lang="ko-KR" altLang="en-US"/>
              <a:t>의존과 중독이 대체로 혼동되어 사용되고 </a:t>
            </a:r>
            <a:r>
              <a:rPr lang="en-US" altLang="ko-KR"/>
              <a:t>“</a:t>
            </a:r>
            <a:r>
              <a:rPr lang="ko-KR" altLang="en-US"/>
              <a:t>중독＂이라는 단어도 </a:t>
            </a:r>
            <a:r>
              <a:rPr lang="en-US" altLang="ko-KR"/>
              <a:t>addiction/intoxication</a:t>
            </a:r>
            <a:r>
              <a:rPr lang="ko-KR" altLang="en-US"/>
              <a:t> 이 구분되지 않고 사용되므로 영어 개념을 보여줄 것</a:t>
            </a:r>
            <a:r>
              <a:rPr lang="en-US" altLang="ko-KR"/>
              <a:t>.</a:t>
            </a:r>
            <a:endParaRPr lang="en-US" altLang="ko-KR"/>
          </a:p>
          <a:p>
            <a:pPr lvl="0">
              <a:defRPr lang="ko-KR" altLang="en-US"/>
            </a:pPr>
            <a:endParaRPr lang="en-US" altLang="ko-KR"/>
          </a:p>
          <a:p>
            <a:pPr lvl="0">
              <a:defRPr lang="ko-KR" altLang="en-US"/>
            </a:pPr>
            <a:r>
              <a:rPr lang="en-US" altLang="ko-KR"/>
              <a:t>Deprivation : </a:t>
            </a:r>
            <a:r>
              <a:rPr lang="ko-KR" altLang="en-US"/>
              <a:t>박탈</a:t>
            </a:r>
            <a:r>
              <a:rPr lang="en-US" altLang="ko-KR"/>
              <a:t>, </a:t>
            </a:r>
            <a:r>
              <a:rPr lang="ko-KR" altLang="en-US"/>
              <a:t>상실</a:t>
            </a:r>
            <a:r>
              <a:rPr lang="en-US" altLang="ko-KR"/>
              <a:t>.  Deterioration</a:t>
            </a:r>
            <a:r>
              <a:rPr lang="ko-KR" altLang="en-US"/>
              <a:t> </a:t>
            </a:r>
            <a:r>
              <a:rPr lang="en-US" altLang="ko-KR"/>
              <a:t>:</a:t>
            </a:r>
            <a:r>
              <a:rPr lang="ko-KR" altLang="en-US"/>
              <a:t> 악화</a:t>
            </a:r>
            <a:r>
              <a:rPr lang="en-US" altLang="ko-KR"/>
              <a:t>, </a:t>
            </a:r>
            <a:r>
              <a:rPr lang="ko-KR" altLang="en-US"/>
              <a:t>하락</a:t>
            </a:r>
            <a:r>
              <a:rPr lang="en-US" altLang="ko-KR"/>
              <a:t>.   </a:t>
            </a:r>
            <a:r>
              <a:rPr lang="ko-KR" altLang="en-US"/>
              <a:t>의존성은 정상적인 사용 범위에서 금단증상을 나타내는 사용 정도를 의미한다면 중독은 부정적인 효과에도 불구하고 사용을 중단하기 힘든</a:t>
            </a:r>
            <a:r>
              <a:rPr lang="en-US" altLang="ko-KR"/>
              <a:t>, </a:t>
            </a:r>
            <a:r>
              <a:rPr lang="ko-KR" altLang="en-US"/>
              <a:t>복용에 대한 심리적인 갈망</a:t>
            </a:r>
            <a:r>
              <a:rPr lang="en-US" altLang="ko-KR"/>
              <a:t>(craving)</a:t>
            </a:r>
            <a:r>
              <a:rPr lang="ko-KR" altLang="en-US"/>
              <a:t>이 동반된 상태를 의미한다</a:t>
            </a:r>
            <a:r>
              <a:rPr lang="en-US" altLang="ko-KR"/>
              <a:t>.</a:t>
            </a:r>
            <a:endParaRPr lang="en-US" altLang="ko-KR"/>
          </a:p>
          <a:p>
            <a:pPr lvl="0">
              <a:defRPr lang="ko-KR" altLang="en-US"/>
            </a:pPr>
            <a:endParaRPr lang="en-US" altLang="ko-KR"/>
          </a:p>
          <a:p>
            <a:pPr lvl="0">
              <a:defRPr lang="ko-KR" altLang="en-US"/>
            </a:pPr>
            <a:r>
              <a:rPr lang="en-US" altLang="ko-KR"/>
              <a:t>Intoxication </a:t>
            </a:r>
            <a:r>
              <a:rPr lang="ko-KR" altLang="en-US"/>
              <a:t>과 구분할 것</a:t>
            </a:r>
            <a:r>
              <a:rPr lang="en-US" altLang="ko-KR"/>
              <a:t>.  </a:t>
            </a:r>
            <a:r>
              <a:rPr lang="ko-KR" altLang="en-US"/>
              <a:t>난 뱀독에 중독되었어 </a:t>
            </a:r>
            <a:r>
              <a:rPr lang="en-US" altLang="ko-KR"/>
              <a:t>: intoxication</a:t>
            </a:r>
            <a:r>
              <a:rPr lang="ko-KR" altLang="en-US"/>
              <a:t> </a:t>
            </a:r>
            <a:r>
              <a:rPr lang="en-US" altLang="ko-KR"/>
              <a:t>:</a:t>
            </a:r>
            <a:r>
              <a:rPr lang="ko-KR" altLang="en-US"/>
              <a:t> 약효나 독성이 충분히 퍼진 상태</a:t>
            </a: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0DD27691-1065-4986-A392-ECD03A989026}" type="slidenum">
              <a:rPr lang="en-US" altLang="en-US"/>
              <a:pPr lvl="0">
                <a:defRPr lang="ko-KR" altLang="en-US"/>
              </a:pPr>
              <a:t>2</a:t>
            </a:fld>
            <a:endParaRPr lang="en-US" altLang="en-US"/>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지금까지 중독의 일반적인 기전을 살펴보았다면 이제 우리가 최근 가장 자주 접하는 중독 치료 금연치료에 대해 잠깐 공부해보겠습니다</a:t>
            </a:r>
            <a:r>
              <a:rPr lang="en-US" altLang="ko-KR" dirty="0"/>
              <a:t>. </a:t>
            </a:r>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90478"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90478" rtl="0" eaLnBrk="1" fontAlgn="auto" latinLnBrk="1" hangingPunct="1">
                <a:lnSpc>
                  <a:spcPct val="100000"/>
                </a:lnSpc>
                <a:spcBef>
                  <a:spcPts val="0"/>
                </a:spcBef>
                <a:spcAft>
                  <a:spcPts val="0"/>
                </a:spcAft>
                <a:buClrTx/>
                <a:buSzTx/>
                <a:buFontTx/>
                <a:buNone/>
                <a:tabLst/>
                <a:defRPr/>
              </a:pPr>
              <a:t>21</a:t>
            </a:fld>
            <a:endPar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1024381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1</a:t>
            </a:r>
            <a:r>
              <a:rPr lang="ko-KR" altLang="en-US" dirty="0"/>
              <a:t>년 이상 지난 경우 </a:t>
            </a:r>
            <a:r>
              <a:rPr lang="en-US" altLang="ko-KR" dirty="0"/>
              <a:t>D 2 receptor</a:t>
            </a:r>
            <a:r>
              <a:rPr lang="ko-KR" altLang="en-US" dirty="0"/>
              <a:t>의 활성은 많이 회복되지만 손상된 운동신경과 기억</a:t>
            </a:r>
            <a:r>
              <a:rPr lang="en-US" altLang="ko-KR" dirty="0"/>
              <a:t>/</a:t>
            </a:r>
            <a:r>
              <a:rPr lang="ko-KR" altLang="en-US" dirty="0"/>
              <a:t>판단 장애는 지속된다</a:t>
            </a:r>
            <a:r>
              <a:rPr lang="en-US" altLang="ko-KR" dirty="0"/>
              <a:t>. (</a:t>
            </a:r>
            <a:r>
              <a:rPr lang="ko-KR" altLang="en-US" dirty="0"/>
              <a:t>영구적 장애</a:t>
            </a:r>
            <a:r>
              <a:rPr lang="en-US" altLang="ko-KR" dirty="0"/>
              <a:t>) </a:t>
            </a:r>
            <a:r>
              <a:rPr lang="ko-KR" altLang="en-US" dirty="0"/>
              <a:t>하지만 </a:t>
            </a:r>
            <a:r>
              <a:rPr lang="en-US" altLang="ko-KR" dirty="0"/>
              <a:t>D2 </a:t>
            </a:r>
            <a:r>
              <a:rPr lang="ko-KR" altLang="en-US" dirty="0"/>
              <a:t>수준이 돌아오면 중독의 늪에서는 벗어나기 쉬워 짐</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90478"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90478" rtl="0" eaLnBrk="1" fontAlgn="auto" latinLnBrk="1" hangingPunct="1">
                <a:lnSpc>
                  <a:spcPct val="100000"/>
                </a:lnSpc>
                <a:spcBef>
                  <a:spcPts val="0"/>
                </a:spcBef>
                <a:spcAft>
                  <a:spcPts val="0"/>
                </a:spcAft>
                <a:buClrTx/>
                <a:buSzTx/>
                <a:buFontTx/>
                <a:buNone/>
                <a:tabLst/>
                <a:defRPr/>
              </a:pPr>
              <a:t>22</a:t>
            </a:fld>
            <a:endPar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260430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90478">
              <a:defRPr/>
            </a:pPr>
            <a:r>
              <a:rPr lang="en-US" altLang="ko-KR" sz="1300" dirty="0">
                <a:ea typeface="굴림" panose="020B0600000101010101" pitchFamily="50" charset="-127"/>
              </a:rPr>
              <a:t>The nicotine intake from a single cigarette averages 1 mg (.37 - 1.56). </a:t>
            </a:r>
            <a:r>
              <a:rPr lang="ko-KR" altLang="en-US" sz="1300" dirty="0">
                <a:ea typeface="굴림" panose="020B0600000101010101" pitchFamily="50" charset="-127"/>
              </a:rPr>
              <a:t>흡입 후 니코틴 덩어리는 중추신경계로 즉각 들어가고 도파민 분비를 빠르게 유도하기 때문에 그 전에 발생된 니코틴 금단 증상이 흡입 후 즉각 해소된다</a:t>
            </a:r>
            <a:r>
              <a:rPr lang="en-US" altLang="ko-KR" sz="1300" dirty="0">
                <a:ea typeface="굴림" panose="020B0600000101010101" pitchFamily="50" charset="-127"/>
              </a:rPr>
              <a:t>. </a:t>
            </a:r>
            <a:r>
              <a:rPr lang="ko-KR" altLang="en-US" sz="1300" dirty="0">
                <a:ea typeface="굴림" panose="020B0600000101010101" pitchFamily="50" charset="-127"/>
              </a:rPr>
              <a:t>니코틴은 중뇌의 도파민 보상 경로를 활성화시킨다</a:t>
            </a:r>
            <a:r>
              <a:rPr lang="en-US" altLang="ko-KR" sz="1300" dirty="0">
                <a:ea typeface="굴림" panose="020B0600000101010101" pitchFamily="50" charset="-127"/>
              </a:rPr>
              <a:t>. </a:t>
            </a:r>
            <a:r>
              <a:rPr lang="ko-KR" altLang="en-US" sz="1300" dirty="0">
                <a:ea typeface="굴림" panose="020B0600000101010101" pitchFamily="50" charset="-127"/>
              </a:rPr>
              <a:t>빠른 약물 반응은 반복적인 복용을 </a:t>
            </a:r>
            <a:r>
              <a:rPr lang="ko-KR" altLang="en-US" sz="1300" dirty="0" err="1">
                <a:ea typeface="굴림" panose="020B0600000101010101" pitchFamily="50" charset="-127"/>
              </a:rPr>
              <a:t>강화시킨다</a:t>
            </a:r>
            <a:r>
              <a:rPr lang="en-US" altLang="ko-KR" sz="1300" dirty="0">
                <a:ea typeface="굴림" panose="020B0600000101010101" pitchFamily="50" charset="-127"/>
              </a:rPr>
              <a:t>.</a:t>
            </a:r>
          </a:p>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90478"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90478" rtl="0" eaLnBrk="1" fontAlgn="auto" latinLnBrk="1" hangingPunct="1">
                <a:lnSpc>
                  <a:spcPct val="100000"/>
                </a:lnSpc>
                <a:spcBef>
                  <a:spcPts val="0"/>
                </a:spcBef>
                <a:spcAft>
                  <a:spcPts val="0"/>
                </a:spcAft>
                <a:buClrTx/>
                <a:buSzTx/>
                <a:buFontTx/>
                <a:buNone/>
                <a:tabLst/>
                <a:defRPr/>
              </a:pPr>
              <a:t>23</a:t>
            </a:fld>
            <a:endPar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68268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만성적인 니코틴 사용은 뇌의 특정 부위에서 니코틴 수용체의 수를 늘어나게 한다</a:t>
            </a:r>
            <a:r>
              <a:rPr lang="en-US" altLang="ko-KR" dirty="0"/>
              <a:t>. </a:t>
            </a:r>
            <a:r>
              <a:rPr lang="ko-KR" altLang="en-US" dirty="0"/>
              <a:t>수용체 수의 증가는 내성을 발현하게 만든다</a:t>
            </a:r>
            <a:r>
              <a:rPr lang="en-US" altLang="ko-KR" dirty="0"/>
              <a:t>. </a:t>
            </a:r>
            <a:r>
              <a:rPr lang="ko-KR" altLang="en-US" dirty="0"/>
              <a:t>흡연자는 흡연 시의 기쁨이나 만족감 등을 유지하고 금단증상을 방지하기 위해 점점 흡연 양을 늘리게 된다</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90478"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90478" rtl="0" eaLnBrk="1" fontAlgn="auto" latinLnBrk="1" hangingPunct="1">
                <a:lnSpc>
                  <a:spcPct val="100000"/>
                </a:lnSpc>
                <a:spcBef>
                  <a:spcPts val="0"/>
                </a:spcBef>
                <a:spcAft>
                  <a:spcPts val="0"/>
                </a:spcAft>
                <a:buClrTx/>
                <a:buSzTx/>
                <a:buFontTx/>
                <a:buNone/>
                <a:tabLst/>
                <a:defRPr/>
              </a:pPr>
              <a:t>24</a:t>
            </a:fld>
            <a:endPar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1270983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marL="0" marR="0" lvl="0" indent="0" algn="r" defTabSz="1047225" rtl="0" eaLnBrk="1" fontAlgn="auto" latinLnBrk="1" hangingPunct="1">
              <a:lnSpc>
                <a:spcPct val="100000"/>
              </a:lnSpc>
              <a:spcBef>
                <a:spcPts val="0"/>
              </a:spcBef>
              <a:spcAft>
                <a:spcPts val="0"/>
              </a:spcAft>
              <a:buClrTx/>
              <a:buSzTx/>
              <a:buFontTx/>
              <a:buNone/>
              <a:tabLst/>
              <a:defRPr/>
            </a:pPr>
            <a:fld id="{E9128934-9E14-4DE2-98AD-621CACE1FE70}" type="slidenum">
              <a:rPr kumimoji="0" lang="en-US" sz="1300" b="0" i="0" u="none" strike="noStrike" kern="1200" cap="none" spc="0" normalizeH="0" baseline="0" noProof="0">
                <a:ln>
                  <a:noFill/>
                </a:ln>
                <a:solidFill>
                  <a:prstClr val="black"/>
                </a:solidFill>
                <a:effectLst/>
                <a:uLnTx/>
                <a:uFillTx/>
                <a:latin typeface="맑은 고딕" panose="020F0502020204030204"/>
                <a:ea typeface="+mn-ea"/>
                <a:cs typeface="+mn-cs"/>
              </a:rPr>
              <a:pPr marL="0" marR="0" lvl="0" indent="0" algn="r" defTabSz="1047225" rtl="0" eaLnBrk="1" fontAlgn="auto" latinLnBrk="1"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맑은 고딕" panose="020F0502020204030204"/>
              <a:ea typeface="+mn-ea"/>
              <a:cs typeface="+mn-cs"/>
            </a:endParaRPr>
          </a:p>
        </p:txBody>
      </p:sp>
      <p:sp>
        <p:nvSpPr>
          <p:cNvPr id="79875" name="Rectangle 7"/>
          <p:cNvSpPr txBox="1">
            <a:spLocks noGrp="1" noChangeArrowheads="1"/>
          </p:cNvSpPr>
          <p:nvPr/>
        </p:nvSpPr>
        <p:spPr bwMode="auto">
          <a:xfrm>
            <a:off x="4290805" y="10207961"/>
            <a:ext cx="3281782" cy="538383"/>
          </a:xfrm>
          <a:prstGeom prst="rect">
            <a:avLst/>
          </a:prstGeom>
          <a:noFill/>
          <a:ln w="9525">
            <a:noFill/>
            <a:miter lim="800000"/>
            <a:headEnd/>
            <a:tailEnd/>
          </a:ln>
        </p:spPr>
        <p:txBody>
          <a:bodyPr lIns="104644" tIns="52322" rIns="104644" bIns="52322" anchor="b"/>
          <a:lstStyle/>
          <a:p>
            <a:pPr marL="0" marR="0" lvl="0" indent="0" algn="r" defTabSz="1047225" rtl="0" eaLnBrk="1" fontAlgn="auto" latinLnBrk="1" hangingPunct="1">
              <a:lnSpc>
                <a:spcPct val="100000"/>
              </a:lnSpc>
              <a:spcBef>
                <a:spcPts val="0"/>
              </a:spcBef>
              <a:spcAft>
                <a:spcPts val="0"/>
              </a:spcAft>
              <a:buClrTx/>
              <a:buSzTx/>
              <a:buFontTx/>
              <a:buNone/>
              <a:tabLst/>
              <a:defRPr/>
            </a:pPr>
            <a:fld id="{4F892FFC-1B72-48D4-BB99-C9873AFAF74B}" type="slidenum">
              <a:rPr kumimoji="0" lang="en-US" sz="13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r" defTabSz="1047225" rtl="0" eaLnBrk="1" fontAlgn="auto" latinLnBrk="1"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79876" name="Rectangle 2"/>
          <p:cNvSpPr>
            <a:spLocks noGrp="1" noRot="1" noChangeAspect="1" noChangeArrowheads="1" noTextEdit="1"/>
          </p:cNvSpPr>
          <p:nvPr>
            <p:ph type="sldImg"/>
          </p:nvPr>
        </p:nvSpPr>
        <p:spPr>
          <a:xfrm>
            <a:off x="1128713" y="804863"/>
            <a:ext cx="5302250" cy="2982912"/>
          </a:xfrm>
          <a:ln/>
        </p:spPr>
      </p:sp>
      <p:sp>
        <p:nvSpPr>
          <p:cNvPr id="79877" name="Rectangle 3"/>
          <p:cNvSpPr>
            <a:spLocks noGrp="1" noChangeArrowheads="1"/>
          </p:cNvSpPr>
          <p:nvPr>
            <p:ph type="body" idx="1"/>
          </p:nvPr>
        </p:nvSpPr>
        <p:spPr>
          <a:xfrm>
            <a:off x="616260" y="3964136"/>
            <a:ext cx="6340069" cy="5977298"/>
          </a:xfrm>
          <a:noFill/>
        </p:spPr>
        <p:txBody>
          <a:bodyPr lIns="103675" tIns="51837" rIns="103675" bIns="51837"/>
          <a:lstStyle/>
          <a:p>
            <a:r>
              <a:rPr lang="en-US" altLang="en-US" sz="1000">
                <a:latin typeface="Arial" pitchFamily="34" charset="0"/>
              </a:rPr>
              <a:t>There are three general classes of FDA-approved drugs for cessation:</a:t>
            </a:r>
          </a:p>
          <a:p>
            <a:pPr marL="433334" lvl="1" indent="-206350">
              <a:buFontTx/>
              <a:buChar char="•"/>
            </a:pPr>
            <a:r>
              <a:rPr lang="en-US" altLang="en-US" sz="1000" b="1">
                <a:latin typeface="Arial" pitchFamily="34" charset="0"/>
              </a:rPr>
              <a:t>Nicotine replacement therapy</a:t>
            </a:r>
            <a:r>
              <a:rPr lang="en-US" altLang="en-US" sz="1000">
                <a:latin typeface="Arial" pitchFamily="34" charset="0"/>
              </a:rPr>
              <a:t> (NRT) includes the nicotine gum, patch, lozenge, nasal spray, and inhaler. A nicotine sublingual tablet currently is available in Europe.</a:t>
            </a:r>
          </a:p>
          <a:p>
            <a:pPr marL="433334" lvl="1" indent="-206350">
              <a:buFontTx/>
              <a:buChar char="•"/>
            </a:pPr>
            <a:r>
              <a:rPr lang="en-US" altLang="en-US" sz="1000">
                <a:latin typeface="Arial" pitchFamily="34" charset="0"/>
              </a:rPr>
              <a:t>The only </a:t>
            </a:r>
            <a:r>
              <a:rPr lang="en-US" altLang="en-US" sz="1000" b="1">
                <a:latin typeface="Arial" pitchFamily="34" charset="0"/>
              </a:rPr>
              <a:t>psychotropic agent</a:t>
            </a:r>
            <a:r>
              <a:rPr lang="en-US" altLang="en-US" sz="1000">
                <a:latin typeface="Arial" pitchFamily="34" charset="0"/>
              </a:rPr>
              <a:t> currently approved by the FDA for smoking cessation is bupropion SR.</a:t>
            </a:r>
          </a:p>
          <a:p>
            <a:pPr marL="433334" lvl="1" indent="-206350">
              <a:buFontTx/>
              <a:buChar char="•"/>
            </a:pPr>
            <a:r>
              <a:rPr lang="en-US" altLang="en-US" sz="1000">
                <a:latin typeface="Arial" pitchFamily="34" charset="0"/>
              </a:rPr>
              <a:t>Varenicline, a </a:t>
            </a:r>
            <a:r>
              <a:rPr lang="en-US" altLang="en-US" sz="1000" b="1">
                <a:latin typeface="Arial" pitchFamily="34" charset="0"/>
              </a:rPr>
              <a:t>partial nicotinic receptor agonist,</a:t>
            </a:r>
            <a:r>
              <a:rPr lang="en-US" altLang="en-US" sz="1000">
                <a:latin typeface="Arial" pitchFamily="34" charset="0"/>
              </a:rPr>
              <a:t> was approved by the FDA in 2006 for smoking cessation.</a:t>
            </a:r>
          </a:p>
          <a:p>
            <a:r>
              <a:rPr lang="en-US" sz="1000">
                <a:latin typeface="Arial" pitchFamily="34" charset="0"/>
              </a:rPr>
              <a:t>According to the U.S. Public Health Service Clinical Practice Guideline for treating tobacco use and dependence, NRT, sustained-release bupropion and varenicline are considered first-line pharmacotherapies for smoking cessation (Fiore et al., 2008). Currently, no medications have an FDA indication for use in spit tobacco cessation.</a:t>
            </a:r>
          </a:p>
          <a:p>
            <a:endParaRPr lang="en-US" altLang="en-US" sz="1000" b="1">
              <a:latin typeface="Arial" pitchFamily="34" charset="0"/>
              <a:cs typeface="Arial" pitchFamily="34" charset="0"/>
              <a:sym typeface="Webdings" pitchFamily="18" charset="2"/>
            </a:endParaRPr>
          </a:p>
          <a:p>
            <a:r>
              <a:rPr lang="en-US" altLang="en-US" sz="1000" b="1">
                <a:latin typeface="Arial" pitchFamily="34" charset="0"/>
                <a:cs typeface="Arial" pitchFamily="34" charset="0"/>
                <a:sym typeface="Webdings" pitchFamily="18" charset="2"/>
              </a:rPr>
              <a:t>♪</a:t>
            </a:r>
            <a:r>
              <a:rPr lang="en-US" sz="1000" b="1">
                <a:latin typeface="Arial" pitchFamily="34" charset="0"/>
                <a:sym typeface="Monotype Sorts" pitchFamily="2" charset="2"/>
              </a:rPr>
              <a:t> Note to instructor(s):</a:t>
            </a:r>
            <a:r>
              <a:rPr lang="en-US" sz="1000">
                <a:latin typeface="Arial" pitchFamily="34" charset="0"/>
                <a:sym typeface="Monotype Sorts" pitchFamily="2" charset="2"/>
              </a:rPr>
              <a:t> The following p</a:t>
            </a:r>
            <a:r>
              <a:rPr lang="en-US" altLang="en-US" sz="1000">
                <a:latin typeface="Arial" pitchFamily="34" charset="0"/>
              </a:rPr>
              <a:t>harmacotherapies have been studied but are </a:t>
            </a:r>
            <a:r>
              <a:rPr lang="en-US" altLang="en-US" sz="1000" i="1">
                <a:latin typeface="Arial" pitchFamily="34" charset="0"/>
              </a:rPr>
              <a:t>not</a:t>
            </a:r>
            <a:r>
              <a:rPr lang="en-US" altLang="en-US" sz="1000">
                <a:latin typeface="Arial" pitchFamily="34" charset="0"/>
              </a:rPr>
              <a:t> recommended by the U.S. Public Health Service Clinical Practice Guideline for treating tobacco use and dependence based on a lack of benefit relative to placebo therapy (David et al., 2006; Fiore et al., 2008; Hughes et al., 2007): </a:t>
            </a:r>
          </a:p>
          <a:p>
            <a:pPr marL="433334" lvl="1" indent="-206350">
              <a:buFontTx/>
              <a:buChar char="•"/>
            </a:pPr>
            <a:r>
              <a:rPr lang="en-US" altLang="en-US" sz="1000" b="1">
                <a:latin typeface="Arial" pitchFamily="34" charset="0"/>
              </a:rPr>
              <a:t>Anxiolytic agents</a:t>
            </a:r>
            <a:r>
              <a:rPr lang="en-US" altLang="en-US" sz="1000">
                <a:latin typeface="Arial" pitchFamily="34" charset="0"/>
              </a:rPr>
              <a:t> (buspirone, diazepam)</a:t>
            </a:r>
          </a:p>
          <a:p>
            <a:pPr marL="433334" lvl="1" indent="-206350">
              <a:buFontTx/>
              <a:buChar char="•"/>
            </a:pPr>
            <a:r>
              <a:rPr lang="en-US" altLang="en-US" sz="1000" b="1">
                <a:latin typeface="Arial" pitchFamily="34" charset="0"/>
              </a:rPr>
              <a:t>Beta-blockers </a:t>
            </a:r>
            <a:r>
              <a:rPr lang="en-US" altLang="en-US" sz="1000">
                <a:latin typeface="Arial" pitchFamily="34" charset="0"/>
              </a:rPr>
              <a:t>(propranolol)</a:t>
            </a:r>
          </a:p>
          <a:p>
            <a:pPr marL="433334" lvl="1" indent="-206350">
              <a:buFontTx/>
              <a:buChar char="•"/>
            </a:pPr>
            <a:r>
              <a:rPr lang="en-US" altLang="en-US" sz="1000" b="1">
                <a:latin typeface="Arial" pitchFamily="34" charset="0"/>
              </a:rPr>
              <a:t>Mecamylamine</a:t>
            </a:r>
          </a:p>
          <a:p>
            <a:pPr marL="433334" lvl="1" indent="-206350">
              <a:buFontTx/>
              <a:buChar char="•"/>
            </a:pPr>
            <a:r>
              <a:rPr lang="en-US" altLang="en-US" sz="1000" b="1">
                <a:latin typeface="Arial" pitchFamily="34" charset="0"/>
              </a:rPr>
              <a:t>Opioid antagonists </a:t>
            </a:r>
            <a:r>
              <a:rPr lang="en-US" altLang="en-US" sz="1000">
                <a:latin typeface="Arial" pitchFamily="34" charset="0"/>
              </a:rPr>
              <a:t>(buprenorphine, naloxone, naltrexone)</a:t>
            </a:r>
          </a:p>
          <a:p>
            <a:pPr marL="433334" lvl="1" indent="-206350">
              <a:buFontTx/>
              <a:buChar char="•"/>
            </a:pPr>
            <a:r>
              <a:rPr lang="en-US" altLang="en-US" sz="1000" b="1">
                <a:latin typeface="Arial" pitchFamily="34" charset="0"/>
              </a:rPr>
              <a:t>Selective serotonin reuptake inhibitors </a:t>
            </a:r>
            <a:r>
              <a:rPr lang="en-US" altLang="en-US" sz="1000">
                <a:latin typeface="Arial" pitchFamily="34" charset="0"/>
              </a:rPr>
              <a:t>(citalopram, fluoxetine, paroxetine, sertraline)</a:t>
            </a:r>
          </a:p>
          <a:p>
            <a:pPr marL="433334" lvl="1" indent="-206350">
              <a:buFontTx/>
              <a:buChar char="•"/>
            </a:pPr>
            <a:r>
              <a:rPr lang="en-US" altLang="en-US" sz="1000" b="1">
                <a:latin typeface="Arial" pitchFamily="34" charset="0"/>
              </a:rPr>
              <a:t>Silver acetate</a:t>
            </a:r>
          </a:p>
          <a:p>
            <a:pPr marL="433334" lvl="1" indent="-206350"/>
            <a:endParaRPr lang="en-US" altLang="en-US" sz="1000">
              <a:latin typeface="Arial" pitchFamily="34" charset="0"/>
            </a:endParaRPr>
          </a:p>
          <a:p>
            <a:r>
              <a:rPr lang="en-US" sz="900">
                <a:latin typeface="Arial" pitchFamily="34" charset="0"/>
              </a:rPr>
              <a:t>David S, Lancaster T, Stead LF, Evins AE.  (2006). Opioid antagonists for smoking cessation. </a:t>
            </a:r>
            <a:r>
              <a:rPr lang="en-US" sz="900" i="1">
                <a:latin typeface="Arial" pitchFamily="34" charset="0"/>
              </a:rPr>
              <a:t>Cochrane Database Syst Rev</a:t>
            </a:r>
            <a:r>
              <a:rPr lang="en-US" sz="900">
                <a:latin typeface="Arial" pitchFamily="34" charset="0"/>
              </a:rPr>
              <a:t> 4:CD003086. </a:t>
            </a:r>
          </a:p>
          <a:p>
            <a:r>
              <a:rPr lang="en-US" sz="900">
                <a:latin typeface="Arial" pitchFamily="34" charset="0"/>
              </a:rPr>
              <a:t>Fiore MC, Jaén CR, Baker TB, et al. (2008). </a:t>
            </a:r>
            <a:r>
              <a:rPr lang="en-US" sz="900" i="1">
                <a:latin typeface="Arial" pitchFamily="34" charset="0"/>
              </a:rPr>
              <a:t>Treating Tobacco Use and Dependence: 2008 Update. Clinical Practice Guideline.</a:t>
            </a:r>
            <a:r>
              <a:rPr lang="en-US" sz="900">
                <a:latin typeface="Arial" pitchFamily="34" charset="0"/>
              </a:rPr>
              <a:t> Rockville, MD: U.S. Department of Health and Human Services. Public Health Service.</a:t>
            </a:r>
          </a:p>
          <a:p>
            <a:r>
              <a:rPr lang="en-US" sz="900">
                <a:latin typeface="Arial" pitchFamily="34" charset="0"/>
              </a:rPr>
              <a:t>Hughes JR, Stead LF, Lancaster T. (2007). Antidepressants for smoking cessation.</a:t>
            </a:r>
            <a:r>
              <a:rPr lang="en-US" altLang="en-US" sz="900" i="1">
                <a:latin typeface="Arial" pitchFamily="34" charset="0"/>
              </a:rPr>
              <a:t> Cochrane Database Syst Rev</a:t>
            </a:r>
            <a:r>
              <a:rPr lang="en-US" altLang="en-US" sz="900">
                <a:latin typeface="Arial" pitchFamily="34" charset="0"/>
              </a:rPr>
              <a:t> 1:CD000031. </a:t>
            </a:r>
            <a:endParaRPr lang="en-US" sz="900">
              <a:latin typeface="Arial" pitchFamily="34" charset="0"/>
            </a:endParaRPr>
          </a:p>
        </p:txBody>
      </p:sp>
    </p:spTree>
    <p:extLst>
      <p:ext uri="{BB962C8B-B14F-4D97-AF65-F5344CB8AC3E}">
        <p14:creationId xmlns:p14="http://schemas.microsoft.com/office/powerpoint/2010/main" val="528565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nSpc>
                <a:spcPct val="95000"/>
              </a:lnSpc>
            </a:pPr>
            <a:r>
              <a:rPr lang="en-US" altLang="ko-KR" dirty="0">
                <a:ea typeface="굴림" panose="020B0600000101010101" pitchFamily="50" charset="-127"/>
              </a:rPr>
              <a:t>Agonist action: stimulates the </a:t>
            </a:r>
            <a:r>
              <a:rPr lang="en-US" altLang="ko-KR" dirty="0" err="1">
                <a:ea typeface="굴림" panose="020B0600000101010101" pitchFamily="50" charset="-127"/>
              </a:rPr>
              <a:t>nACHr</a:t>
            </a:r>
            <a:r>
              <a:rPr lang="en-US" altLang="ko-KR" dirty="0">
                <a:ea typeface="굴림" panose="020B0600000101010101" pitchFamily="50" charset="-127"/>
              </a:rPr>
              <a:t> to ↓ nicotine withdrawal</a:t>
            </a:r>
          </a:p>
          <a:p>
            <a:pPr>
              <a:lnSpc>
                <a:spcPct val="95000"/>
              </a:lnSpc>
            </a:pPr>
            <a:r>
              <a:rPr lang="en-US" altLang="ko-KR" dirty="0">
                <a:ea typeface="굴림" panose="020B0600000101010101" pitchFamily="50" charset="-127"/>
              </a:rPr>
              <a:t>Antagonist action: blocks the </a:t>
            </a:r>
            <a:r>
              <a:rPr lang="en-US" altLang="ko-KR" dirty="0" err="1">
                <a:ea typeface="굴림" panose="020B0600000101010101" pitchFamily="50" charset="-127"/>
              </a:rPr>
              <a:t>nACHr</a:t>
            </a:r>
            <a:r>
              <a:rPr lang="en-US" altLang="ko-KR" dirty="0">
                <a:ea typeface="굴림" panose="020B0600000101010101" pitchFamily="50" charset="-127"/>
              </a:rPr>
              <a:t> to ↓ the reinforcing effect of smoking</a:t>
            </a:r>
          </a:p>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90478"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90478" rtl="0" eaLnBrk="1" fontAlgn="auto" latinLnBrk="1" hangingPunct="1">
                <a:lnSpc>
                  <a:spcPct val="100000"/>
                </a:lnSpc>
                <a:spcBef>
                  <a:spcPts val="0"/>
                </a:spcBef>
                <a:spcAft>
                  <a:spcPts val="0"/>
                </a:spcAft>
                <a:buClrTx/>
                <a:buSzTx/>
                <a:buFontTx/>
                <a:buNone/>
                <a:tabLst/>
                <a:defRPr/>
              </a:pPr>
              <a:t>27</a:t>
            </a:fld>
            <a:endPar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788353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90478"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90478" rtl="0" eaLnBrk="1" fontAlgn="auto" latinLnBrk="1" hangingPunct="1">
                <a:lnSpc>
                  <a:spcPct val="100000"/>
                </a:lnSpc>
                <a:spcBef>
                  <a:spcPts val="0"/>
                </a:spcBef>
                <a:spcAft>
                  <a:spcPts val="0"/>
                </a:spcAft>
                <a:buClrTx/>
                <a:buSzTx/>
                <a:buFontTx/>
                <a:buNone/>
                <a:tabLst/>
                <a:defRPr/>
              </a:pPr>
              <a:t>28</a:t>
            </a:fld>
            <a:endPar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224341170"/>
      </p:ext>
    </p:extLst>
  </p:cSld>
  <p:clrMapOvr>
    <a:masterClrMapping/>
  </p:clrMapOvr>
</p:notes>
</file>

<file path=ppt/notesSlides/notesSlide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
            </a:r>
            <a:endParaRPr lang="ko-KR" altLang="en-US"/>
          </a:p>
        </p:txBody>
      </p:sp>
      <p:sp>
        <p:nvSpPr>
          <p:cNvPr id="4" name="슬라이드 번호 개체 틀 3"/>
          <p:cNvSpPr>
            <a:spLocks noGrp="1"/>
          </p:cNvSpPr>
          <p:nvPr>
            <p:ph type="sldNum" sz="quarter" idx="10"/>
          </p:nvPr>
        </p:nvSpPr>
        <p:spPr/>
        <p:txBody>
          <a:bodyPr/>
          <a:lstStyle/>
          <a:p>
            <a:pPr marL="0" lvl="0" indent="0" algn="r" defTabSz="900000" rtl="0" eaLnBrk="1" latinLnBrk="1" hangingPunct="1">
              <a:lnSpc>
                <a:spcPct val="100000"/>
              </a:lnSpc>
              <a:spcBef>
                <a:spcPts val="0"/>
              </a:spcBef>
              <a:spcAft>
                <a:spcPts val="0"/>
              </a:spcAft>
              <a:buClrTx/>
              <a:buFontTx/>
              <a:buNone/>
              <a:defRPr lang="ko-KR"/>
            </a:pPr>
            <a:fld id="{608BE760-0EE1-4205-9DE9-F1B97937C357}" type="slidenum">
              <a:rPr kumimoji="0" lang="en-US" altLang="en-US" sz="1300" b="0" i="0" u="none" strike="noStrike" kern="1200" cap="none" spc="0" normalizeH="0">
                <a:solidFill>
                  <a:prstClr val="black"/>
                </a:solidFill>
                <a:effectLst/>
                <a:uLnTx/>
                <a:uFillTx/>
                <a:latin typeface="맑은 고딕"/>
                <a:ea typeface="맑은 고딕"/>
                <a:cs typeface="+mn-cs"/>
              </a:rPr>
              <a:pPr marL="0" lvl="0" indent="0" algn="r" defTabSz="900000" rtl="0" eaLnBrk="1" latinLnBrk="1" hangingPunct="1">
                <a:lnSpc>
                  <a:spcPct val="100000"/>
                </a:lnSpc>
                <a:spcBef>
                  <a:spcPts val="0"/>
                </a:spcBef>
                <a:spcAft>
                  <a:spcPts val="0"/>
                </a:spcAft>
                <a:buClrTx/>
                <a:buFontTx/>
                <a:buNone/>
                <a:defRPr lang="ko-KR"/>
              </a:pPr>
              <a:t>3</a:t>
            </a:fld>
            <a:endParaRPr kumimoji="0" lang="en-US" altLang="en-US" sz="1300" b="0" i="0" u="none" strike="noStrike" kern="1200" cap="none" spc="0" normalizeH="0">
              <a:solidFill>
                <a:prstClr val="black"/>
              </a:solidFill>
              <a:effectLst/>
              <a:uLnTx/>
              <a:uFillTx/>
              <a:latin typeface="맑은 고딕"/>
              <a:ea typeface="맑은 고딕"/>
              <a:cs typeface="+mn-cs"/>
            </a:endParaRPr>
          </a:p>
        </p:txBody>
      </p:sp>
    </p:spTree>
  </p:cSld>
</p:notes>
</file>

<file path=ppt/notesSlides/notesSlide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모든 중독성 약물은 특징적인 빠른 효과를 가지는데</a:t>
            </a:r>
            <a:r>
              <a:rPr lang="en-US" altLang="ko-KR"/>
              <a:t>, </a:t>
            </a:r>
            <a:r>
              <a:rPr lang="ko-KR" altLang="en-US"/>
              <a:t>공통적으로 황홀감이나 보상기전에 대한 유도작용을 가진다</a:t>
            </a:r>
            <a:r>
              <a:rPr lang="en-US" altLang="ko-KR"/>
              <a:t>.</a:t>
            </a:r>
            <a:endParaRPr lang="en-US" altLang="ko-KR"/>
          </a:p>
          <a:p>
            <a:pPr lvl="0">
              <a:defRPr lang="ko-KR" altLang="en-US"/>
            </a:pPr>
            <a:r>
              <a:rPr lang="ko-KR" altLang="en-US"/>
              <a:t>반복적으로 약물에 노출되면서 내성을 획득하게 되므로 같은 효과를 유지하기 위해 좀 더 많은 용량을 사용하게 된다</a:t>
            </a:r>
            <a:r>
              <a:rPr lang="en-US" altLang="ko-KR"/>
              <a:t>.</a:t>
            </a:r>
            <a:endParaRPr lang="ko-KR" altLang="en-US"/>
          </a:p>
        </p:txBody>
      </p:sp>
      <p:sp>
        <p:nvSpPr>
          <p:cNvPr id="4" name="슬라이드 번호 개체 틀 3"/>
          <p:cNvSpPr>
            <a:spLocks noGrp="1"/>
          </p:cNvSpPr>
          <p:nvPr>
            <p:ph type="sldNum" sz="quarter" idx="10"/>
          </p:nvPr>
        </p:nvSpPr>
        <p:spPr/>
        <p:txBody>
          <a:bodyPr/>
          <a:lstStyle/>
          <a:p>
            <a:pPr marL="0" lvl="0" indent="0" algn="r" defTabSz="974879" rtl="0" eaLnBrk="1" latinLnBrk="1" hangingPunct="1">
              <a:lnSpc>
                <a:spcPct val="100000"/>
              </a:lnSpc>
              <a:spcBef>
                <a:spcPts val="0"/>
              </a:spcBef>
              <a:spcAft>
                <a:spcPts val="0"/>
              </a:spcAft>
              <a:buClrTx/>
              <a:buFontTx/>
              <a:buNone/>
              <a:defRPr lang="ko-KR"/>
            </a:pPr>
            <a:fld id="{0DD27691-1065-4986-A392-ECD03A989026}" type="slidenum">
              <a:rPr kumimoji="0" lang="en-US" altLang="en-US" sz="1300" b="0" i="0" u="none" strike="noStrike" kern="1200" cap="none" spc="0" normalizeH="0">
                <a:solidFill>
                  <a:prstClr val="black"/>
                </a:solidFill>
                <a:effectLst/>
                <a:uLnTx/>
                <a:uFillTx/>
                <a:latin typeface="맑은 고딕"/>
                <a:ea typeface="맑은 고딕"/>
                <a:cs typeface="+mn-cs"/>
              </a:rPr>
              <a:pPr marL="0" lvl="0" indent="0" algn="r" defTabSz="974879" rtl="0" eaLnBrk="1" latinLnBrk="1" hangingPunct="1">
                <a:lnSpc>
                  <a:spcPct val="100000"/>
                </a:lnSpc>
                <a:spcBef>
                  <a:spcPts val="0"/>
                </a:spcBef>
                <a:spcAft>
                  <a:spcPts val="0"/>
                </a:spcAft>
                <a:buClrTx/>
                <a:buFontTx/>
                <a:buNone/>
                <a:defRPr lang="ko-KR"/>
              </a:pPr>
              <a:t>4</a:t>
            </a:fld>
            <a:endParaRPr kumimoji="0" lang="en-US" altLang="en-US" sz="1300" b="0" i="0" u="none" strike="noStrike" kern="1200" cap="none" spc="0" normalizeH="0">
              <a:solidFill>
                <a:prstClr val="black"/>
              </a:solidFill>
              <a:effectLst/>
              <a:uLnTx/>
              <a:uFillTx/>
              <a:latin typeface="맑은 고딕"/>
              <a:ea typeface="맑은 고딕"/>
              <a:cs typeface="+mn-cs"/>
            </a:endParaRPr>
          </a:p>
        </p:txBody>
      </p:sp>
    </p:spTree>
  </p:cSld>
</p:notes>
</file>

<file path=ppt/notesSlides/notesSlide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endParaRPr lang="en-US" altLang="ko-KR"/>
          </a:p>
          <a:p>
            <a:pPr lvl="0">
              <a:defRPr lang="ko-KR" altLang="en-US"/>
            </a:pPr>
            <a:endParaRPr lang="ko-KR" altLang="en-US" b="1"/>
          </a:p>
        </p:txBody>
      </p:sp>
      <p:sp>
        <p:nvSpPr>
          <p:cNvPr id="4" name="슬라이드 번호 개체 틀 3"/>
          <p:cNvSpPr>
            <a:spLocks noGrp="1"/>
          </p:cNvSpPr>
          <p:nvPr>
            <p:ph type="sldNum" sz="quarter" idx="10"/>
          </p:nvPr>
        </p:nvSpPr>
        <p:spPr/>
        <p:txBody>
          <a:bodyPr/>
          <a:lstStyle/>
          <a:p>
            <a:pPr marL="0" lvl="0" indent="0" algn="r" defTabSz="974879" rtl="0" eaLnBrk="1" latinLnBrk="1" hangingPunct="1">
              <a:lnSpc>
                <a:spcPct val="100000"/>
              </a:lnSpc>
              <a:spcBef>
                <a:spcPts val="0"/>
              </a:spcBef>
              <a:spcAft>
                <a:spcPts val="0"/>
              </a:spcAft>
              <a:buClrTx/>
              <a:buFontTx/>
              <a:buNone/>
              <a:defRPr lang="ko-KR"/>
            </a:pPr>
            <a:fld id="{0DD27691-1065-4986-A392-ECD03A989026}" type="slidenum">
              <a:rPr kumimoji="0" lang="en-US" altLang="en-US" sz="1300" b="0" i="0" u="none" strike="noStrike" kern="1200" cap="none" spc="0" normalizeH="0">
                <a:solidFill>
                  <a:prstClr val="black"/>
                </a:solidFill>
                <a:effectLst/>
                <a:uLnTx/>
                <a:uFillTx/>
                <a:latin typeface="맑은 고딕"/>
                <a:ea typeface="맑은 고딕"/>
                <a:cs typeface="+mn-cs"/>
              </a:rPr>
              <a:pPr marL="0" lvl="0" indent="0" algn="r" defTabSz="974879" rtl="0" eaLnBrk="1" latinLnBrk="1" hangingPunct="1">
                <a:lnSpc>
                  <a:spcPct val="100000"/>
                </a:lnSpc>
                <a:spcBef>
                  <a:spcPts val="0"/>
                </a:spcBef>
                <a:spcAft>
                  <a:spcPts val="0"/>
                </a:spcAft>
                <a:buClrTx/>
                <a:buFontTx/>
                <a:buNone/>
                <a:defRPr lang="ko-KR"/>
              </a:pPr>
              <a:t>5</a:t>
            </a:fld>
            <a:endParaRPr kumimoji="0" lang="en-US" altLang="en-US" sz="1300" b="0" i="0" u="none" strike="noStrike" kern="1200" cap="none" spc="0" normalizeH="0">
              <a:solidFill>
                <a:prstClr val="black"/>
              </a:solidFill>
              <a:effectLst/>
              <a:uLnTx/>
              <a:uFillTx/>
              <a:latin typeface="맑은 고딕"/>
              <a:ea typeface="맑은 고딕"/>
              <a:cs typeface="+mn-cs"/>
            </a:endParaRPr>
          </a:p>
        </p:txBody>
      </p:sp>
    </p:spTree>
  </p:cSld>
</p:notes>
</file>

<file path=ppt/notesSlides/notesSlide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lang="ko-KR" altLang="en-US"/>
            </a:pPr>
            <a:r>
              <a:rPr lang="ko-KR" altLang="en-US"/>
              <a:t>우리가 흔히 중독을 일으키는 것으로 알고 있는 물질로는 담배</a:t>
            </a:r>
            <a:r>
              <a:rPr lang="en-US" altLang="ko-KR"/>
              <a:t>, </a:t>
            </a:r>
            <a:r>
              <a:rPr lang="ko-KR" altLang="en-US"/>
              <a:t>술</a:t>
            </a:r>
            <a:r>
              <a:rPr lang="en-US" altLang="ko-KR"/>
              <a:t>, </a:t>
            </a:r>
            <a:r>
              <a:rPr lang="ko-KR" altLang="en-US"/>
              <a:t>신경안정제</a:t>
            </a:r>
            <a:r>
              <a:rPr lang="en-US" altLang="ko-KR"/>
              <a:t>, </a:t>
            </a:r>
            <a:r>
              <a:rPr lang="ko-KR" altLang="en-US"/>
              <a:t>마약성 진통제</a:t>
            </a:r>
            <a:r>
              <a:rPr lang="en-US" altLang="ko-KR"/>
              <a:t>, cannabis(</a:t>
            </a:r>
            <a:r>
              <a:rPr lang="ko-KR" altLang="en-US"/>
              <a:t>대마</a:t>
            </a:r>
            <a:r>
              <a:rPr lang="en-US" altLang="ko-KR"/>
              <a:t>), </a:t>
            </a:r>
            <a:r>
              <a:rPr lang="ko-KR" altLang="en-US"/>
              <a:t>신나나 본드같은 흡입제들</a:t>
            </a:r>
            <a:r>
              <a:rPr lang="en-US" altLang="ko-KR"/>
              <a:t>, </a:t>
            </a:r>
            <a:r>
              <a:rPr lang="ko-KR" altLang="en-US"/>
              <a:t>그리고 </a:t>
            </a:r>
            <a:r>
              <a:rPr lang="en-US" altLang="ko-KR"/>
              <a:t>cocaine, methamphetamine </a:t>
            </a:r>
            <a:r>
              <a:rPr lang="ko-KR" altLang="en-US"/>
              <a:t>등의 환각물질들</a:t>
            </a:r>
            <a:r>
              <a:rPr lang="en-US" altLang="ko-KR"/>
              <a:t>, </a:t>
            </a:r>
            <a:r>
              <a:rPr lang="ko-KR" altLang="en-US"/>
              <a:t>그리고 중추신경 자극물질</a:t>
            </a:r>
            <a:r>
              <a:rPr lang="en-US" altLang="ko-KR"/>
              <a:t>, </a:t>
            </a:r>
            <a:r>
              <a:rPr lang="ko-KR" altLang="en-US"/>
              <a:t>마약성 진통제 같은 아편유사물질들 등이 있지요</a:t>
            </a:r>
            <a:r>
              <a:rPr lang="en-US" altLang="ko-KR"/>
              <a:t>. </a:t>
            </a:r>
            <a:r>
              <a:rPr lang="ko-KR" altLang="en-US"/>
              <a:t>우리는 오늘 중독의 전체적인 기전에 대해 간략하게 정리하고</a:t>
            </a:r>
            <a:r>
              <a:rPr lang="en-US" altLang="ko-KR"/>
              <a:t>, </a:t>
            </a:r>
            <a:r>
              <a:rPr lang="ko-KR" altLang="en-US"/>
              <a:t>요즘 많이 사용되고 있는 중독 치료 약물 몇 가지를 대표적으로 살펴보도록 하겠습니다</a:t>
            </a:r>
            <a:r>
              <a:rPr lang="en-US" altLang="ko-KR"/>
              <a:t>. </a:t>
            </a:r>
            <a:endParaRPr lang="en-US" altLang="ko-KR"/>
          </a:p>
          <a:p>
            <a:pPr lvl="0">
              <a:defRPr lang="ko-KR" altLang="en-US"/>
            </a:pPr>
            <a:endParaRPr lang="en-US" altLang="ko-KR"/>
          </a:p>
          <a:p>
            <a:pPr lvl="0">
              <a:defRPr lang="ko-KR" altLang="en-US"/>
            </a:pPr>
            <a:endParaRPr lang="ko-KR" altLang="en-US" b="1"/>
          </a:p>
        </p:txBody>
      </p:sp>
      <p:sp>
        <p:nvSpPr>
          <p:cNvPr id="4" name="슬라이드 번호 개체 틀 3"/>
          <p:cNvSpPr>
            <a:spLocks noGrp="1"/>
          </p:cNvSpPr>
          <p:nvPr>
            <p:ph type="sldNum" sz="quarter" idx="10"/>
          </p:nvPr>
        </p:nvSpPr>
        <p:spPr/>
        <p:txBody>
          <a:bodyPr/>
          <a:lstStyle/>
          <a:p>
            <a:pPr marL="0" lvl="0" indent="0" algn="r" defTabSz="974879" rtl="0" eaLnBrk="1" latinLnBrk="1" hangingPunct="1">
              <a:lnSpc>
                <a:spcPct val="100000"/>
              </a:lnSpc>
              <a:spcBef>
                <a:spcPts val="0"/>
              </a:spcBef>
              <a:spcAft>
                <a:spcPts val="0"/>
              </a:spcAft>
              <a:buClrTx/>
              <a:buFontTx/>
              <a:buNone/>
              <a:defRPr lang="ko-KR"/>
            </a:pPr>
            <a:fld id="{0DD27691-1065-4986-A392-ECD03A989026}" type="slidenum">
              <a:rPr kumimoji="0" lang="en-US" altLang="en-US" sz="1300" b="0" i="0" u="none" strike="noStrike" kern="1200" cap="none" spc="0" normalizeH="0">
                <a:solidFill>
                  <a:prstClr val="black"/>
                </a:solidFill>
                <a:effectLst/>
                <a:uLnTx/>
                <a:uFillTx/>
                <a:latin typeface="맑은 고딕"/>
                <a:ea typeface="맑은 고딕"/>
                <a:cs typeface="+mn-cs"/>
              </a:rPr>
              <a:pPr marL="0" lvl="0" indent="0" algn="r" defTabSz="974879" rtl="0" eaLnBrk="1" latinLnBrk="1" hangingPunct="1">
                <a:lnSpc>
                  <a:spcPct val="100000"/>
                </a:lnSpc>
                <a:spcBef>
                  <a:spcPts val="0"/>
                </a:spcBef>
                <a:spcAft>
                  <a:spcPts val="0"/>
                </a:spcAft>
                <a:buClrTx/>
                <a:buFontTx/>
                <a:buNone/>
                <a:defRPr lang="ko-KR"/>
              </a:pPr>
              <a:t>6</a:t>
            </a:fld>
            <a:endParaRPr kumimoji="0" lang="en-US" altLang="en-US" sz="1300" b="0" i="0" u="none" strike="noStrike" kern="1200" cap="none" spc="0" normalizeH="0">
              <a:solidFill>
                <a:prstClr val="black"/>
              </a:solidFill>
              <a:effectLst/>
              <a:uLnTx/>
              <a:uFillTx/>
              <a:latin typeface="맑은 고딕"/>
              <a:ea typeface="맑은 고딕"/>
              <a:cs typeface="+mn-cs"/>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90478"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90478" rtl="0" eaLnBrk="1" fontAlgn="auto" latinLnBrk="1" hangingPunct="1">
                <a:lnSpc>
                  <a:spcPct val="100000"/>
                </a:lnSpc>
                <a:spcBef>
                  <a:spcPts val="0"/>
                </a:spcBef>
                <a:spcAft>
                  <a:spcPts val="0"/>
                </a:spcAft>
                <a:buClrTx/>
                <a:buSzTx/>
                <a:buFontTx/>
                <a:buNone/>
                <a:tabLst/>
                <a:defRPr/>
              </a:pPr>
              <a:t>7</a:t>
            </a:fld>
            <a:endPar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154540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t>
            </a:r>
            <a:r>
              <a:rPr lang="ko-KR" altLang="en-US" dirty="0"/>
              <a:t>도파민</a:t>
            </a:r>
            <a:r>
              <a:rPr lang="en-US" altLang="ko-KR" dirty="0"/>
              <a:t>”</a:t>
            </a:r>
            <a:r>
              <a:rPr lang="ko-KR" altLang="en-US" dirty="0"/>
              <a:t>이 주도하는 쾌락 중추가 약물 중독의 핵심입니다</a:t>
            </a:r>
            <a:r>
              <a:rPr lang="en-US" altLang="ko-KR" dirty="0"/>
              <a:t>. “</a:t>
            </a:r>
            <a:r>
              <a:rPr lang="ko-KR" altLang="en-US" dirty="0"/>
              <a:t>도파민</a:t>
            </a:r>
            <a:r>
              <a:rPr lang="en-US" altLang="ko-KR" dirty="0"/>
              <a:t>”</a:t>
            </a:r>
            <a:r>
              <a:rPr lang="ko-KR" altLang="en-US" dirty="0"/>
              <a:t>이라는 신경전달물질은 음식 같은 즐거움을 주는 행위를 할 때 증가합니다</a:t>
            </a:r>
            <a:r>
              <a:rPr lang="en-US" altLang="ko-KR" dirty="0"/>
              <a:t>. </a:t>
            </a:r>
            <a:r>
              <a:rPr lang="ko-KR" altLang="en-US" dirty="0"/>
              <a:t>예를 들어 코카인을 복용할 때 도파민은 급격히 늘어나고 신경 전달이 변화한다</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90478"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90478" rtl="0" eaLnBrk="1" fontAlgn="auto" latinLnBrk="1" hangingPunct="1">
                <a:lnSpc>
                  <a:spcPct val="100000"/>
                </a:lnSpc>
                <a:spcBef>
                  <a:spcPts val="0"/>
                </a:spcBef>
                <a:spcAft>
                  <a:spcPts val="0"/>
                </a:spcAft>
                <a:buClrTx/>
                <a:buSzTx/>
                <a:buFontTx/>
                <a:buNone/>
                <a:tabLst/>
                <a:defRPr/>
              </a:pPr>
              <a:t>9</a:t>
            </a:fld>
            <a:endParaRPr kumimoji="0" lang="ko-KR" altLang="en-US" sz="13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85171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Compulsion</a:t>
            </a:r>
            <a:r>
              <a:rPr lang="ko-KR" altLang="en-US" dirty="0"/>
              <a:t> </a:t>
            </a:r>
            <a:r>
              <a:rPr lang="en-US" altLang="ko-KR" dirty="0"/>
              <a:t>:</a:t>
            </a:r>
            <a:r>
              <a:rPr lang="ko-KR" altLang="en-US" dirty="0"/>
              <a:t> 충동  </a:t>
            </a:r>
            <a:r>
              <a:rPr lang="en-US" altLang="ko-KR" dirty="0"/>
              <a:t>perseveration</a:t>
            </a:r>
            <a:r>
              <a:rPr lang="ko-KR" altLang="en-US" dirty="0"/>
              <a:t> </a:t>
            </a:r>
            <a:r>
              <a:rPr lang="en-US" altLang="ko-KR" dirty="0"/>
              <a:t>:</a:t>
            </a:r>
            <a:r>
              <a:rPr lang="ko-KR" altLang="en-US" dirty="0"/>
              <a:t> 집요한 반복</a:t>
            </a:r>
            <a:r>
              <a:rPr lang="en-US" altLang="ko-KR" dirty="0"/>
              <a:t>.</a:t>
            </a:r>
            <a:r>
              <a:rPr lang="ko-KR" altLang="en-US" dirty="0"/>
              <a:t>  </a:t>
            </a:r>
            <a:r>
              <a:rPr lang="en-US" altLang="ko-KR" dirty="0"/>
              <a:t>Raphe nucleus : </a:t>
            </a:r>
            <a:r>
              <a:rPr lang="ko-KR" altLang="en-US" dirty="0" err="1"/>
              <a:t>솔기핵</a:t>
            </a:r>
            <a:r>
              <a:rPr lang="ko-KR" altLang="en-US" dirty="0"/>
              <a:t>  </a:t>
            </a:r>
            <a:r>
              <a:rPr lang="en-US" altLang="ko-KR" dirty="0"/>
              <a:t>nucleus </a:t>
            </a:r>
            <a:r>
              <a:rPr lang="en-US" altLang="ko-KR" dirty="0" err="1"/>
              <a:t>accumbens</a:t>
            </a:r>
            <a:r>
              <a:rPr lang="en-US" altLang="ko-KR" dirty="0"/>
              <a:t> : </a:t>
            </a:r>
            <a:r>
              <a:rPr lang="ko-KR" altLang="en-US" dirty="0" err="1"/>
              <a:t>측좌핵</a:t>
            </a:r>
            <a:r>
              <a:rPr lang="ko-KR" altLang="en-US" dirty="0"/>
              <a:t> </a:t>
            </a:r>
            <a:r>
              <a:rPr lang="en-US" altLang="ko-KR" dirty="0"/>
              <a:t>(</a:t>
            </a:r>
            <a:r>
              <a:rPr lang="ko-KR" altLang="en-US" dirty="0"/>
              <a:t>중뇌</a:t>
            </a:r>
            <a:r>
              <a:rPr lang="en-US" altLang="ko-KR" dirty="0"/>
              <a:t>)  substantia </a:t>
            </a:r>
            <a:r>
              <a:rPr lang="en-US" altLang="ko-KR" dirty="0" err="1"/>
              <a:t>nigra</a:t>
            </a:r>
            <a:r>
              <a:rPr lang="en-US" altLang="ko-KR" dirty="0"/>
              <a:t>(</a:t>
            </a:r>
            <a:r>
              <a:rPr lang="ko-KR" altLang="en-US" dirty="0"/>
              <a:t>중뇌의 </a:t>
            </a:r>
            <a:r>
              <a:rPr lang="ko-KR" altLang="en-US" dirty="0" err="1"/>
              <a:t>흑질</a:t>
            </a:r>
            <a:r>
              <a:rPr lang="en-US" altLang="ko-KR" dirty="0"/>
              <a:t>),  Striatum(</a:t>
            </a:r>
            <a:r>
              <a:rPr lang="ko-KR" altLang="en-US" dirty="0" err="1"/>
              <a:t>스트라이어텀</a:t>
            </a:r>
            <a:r>
              <a:rPr lang="en-US" altLang="ko-KR" dirty="0"/>
              <a:t>): </a:t>
            </a:r>
            <a:r>
              <a:rPr lang="ko-KR" altLang="en-US" dirty="0" err="1"/>
              <a:t>선조체</a:t>
            </a:r>
            <a:endParaRPr lang="en-US" altLang="ko-KR" dirty="0"/>
          </a:p>
          <a:p>
            <a:r>
              <a:rPr lang="en-US" altLang="ko-KR" dirty="0">
                <a:effectLst/>
              </a:rPr>
              <a:t>VTA</a:t>
            </a:r>
            <a:r>
              <a:rPr lang="ko-KR" altLang="en-US" dirty="0">
                <a:effectLst/>
              </a:rPr>
              <a:t> </a:t>
            </a:r>
            <a:r>
              <a:rPr lang="en-US" altLang="ko-KR" dirty="0">
                <a:effectLst/>
              </a:rPr>
              <a:t>:</a:t>
            </a:r>
            <a:r>
              <a:rPr lang="ko-KR" altLang="en-US" dirty="0">
                <a:effectLst/>
              </a:rPr>
              <a:t> </a:t>
            </a:r>
            <a:r>
              <a:rPr lang="en-US" altLang="ko-KR" dirty="0">
                <a:effectLst/>
              </a:rPr>
              <a:t>Initialism of ventral tegmental area (</a:t>
            </a:r>
            <a:r>
              <a:rPr lang="ko-KR" altLang="en-US" dirty="0" err="1">
                <a:effectLst/>
              </a:rPr>
              <a:t>복측피개부</a:t>
            </a:r>
            <a:r>
              <a:rPr lang="en-US" altLang="ko-KR" dirty="0">
                <a:effectLst/>
              </a:rPr>
              <a:t>) : </a:t>
            </a:r>
            <a:r>
              <a:rPr lang="ko-KR" altLang="en-US" dirty="0">
                <a:effectLst/>
              </a:rPr>
              <a:t>뇌의 보상체계의 핵심부로 도파민을 분비하는 뉴런들이 풍부하다</a:t>
            </a:r>
            <a:r>
              <a:rPr lang="en-US" altLang="ko-KR" dirty="0">
                <a:effectLst/>
              </a:rPr>
              <a:t>.</a:t>
            </a:r>
          </a:p>
          <a:p>
            <a:endParaRPr lang="en-US" altLang="ko-KR" dirty="0">
              <a:effectLst/>
            </a:endParaRPr>
          </a:p>
          <a:p>
            <a:r>
              <a:rPr lang="ko-KR" altLang="en-US" dirty="0">
                <a:effectLst/>
              </a:rPr>
              <a:t>이렇게</a:t>
            </a:r>
            <a:r>
              <a:rPr lang="en-US" altLang="ko-KR" dirty="0">
                <a:effectLst/>
              </a:rPr>
              <a:t> </a:t>
            </a:r>
            <a:r>
              <a:rPr lang="ko-KR" altLang="en-US" dirty="0">
                <a:effectLst/>
              </a:rPr>
              <a:t>도파민 뉴런에서 도파민이 분비되면 복용자는 </a:t>
            </a:r>
            <a:r>
              <a:rPr lang="en-US" altLang="ko-KR" dirty="0">
                <a:effectLst/>
              </a:rPr>
              <a:t>pleasure(</a:t>
            </a:r>
            <a:r>
              <a:rPr lang="ko-KR" altLang="en-US" dirty="0">
                <a:effectLst/>
              </a:rPr>
              <a:t>쾌감</a:t>
            </a:r>
            <a:r>
              <a:rPr lang="en-US" altLang="ko-KR" dirty="0">
                <a:effectLst/>
              </a:rPr>
              <a:t>)</a:t>
            </a:r>
            <a:r>
              <a:rPr lang="ko-KR" altLang="en-US" dirty="0">
                <a:effectLst/>
              </a:rPr>
              <a:t>을</a:t>
            </a:r>
            <a:r>
              <a:rPr lang="en-US" altLang="ko-KR" dirty="0">
                <a:effectLst/>
              </a:rPr>
              <a:t> </a:t>
            </a:r>
            <a:r>
              <a:rPr lang="ko-KR" altLang="en-US" dirty="0">
                <a:effectLst/>
              </a:rPr>
              <a:t>느끼게 되고 기억은 </a:t>
            </a:r>
            <a:r>
              <a:rPr lang="en-US" altLang="ko-KR" dirty="0">
                <a:effectLst/>
              </a:rPr>
              <a:t>brain</a:t>
            </a:r>
            <a:r>
              <a:rPr lang="ko-KR" altLang="en-US" dirty="0">
                <a:effectLst/>
              </a:rPr>
              <a:t>에 강력하게 자리잡게 된다</a:t>
            </a:r>
            <a:r>
              <a:rPr lang="en-US" altLang="ko-KR" dirty="0">
                <a:effectLst/>
              </a:rPr>
              <a:t>. </a:t>
            </a:r>
            <a:r>
              <a:rPr lang="ko-KR" altLang="en-US" dirty="0">
                <a:effectLst/>
              </a:rPr>
              <a:t>이 도파민 뉴런들의 엔드 포인트가 </a:t>
            </a:r>
            <a:r>
              <a:rPr lang="ko-KR" altLang="en-US" dirty="0" err="1">
                <a:effectLst/>
              </a:rPr>
              <a:t>측좌핵이다</a:t>
            </a:r>
            <a:r>
              <a:rPr lang="en-US" altLang="ko-KR" dirty="0">
                <a:effectLst/>
              </a:rPr>
              <a:t>.</a:t>
            </a:r>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0DD27691-1065-4986-A392-ECD03A989026}"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10</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99563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34F3FDA-22F0-46F9-AAFF-D0E9B66F90CC}"/>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DE79725B-1FB3-415D-B751-48FDDC582B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2ADB70BF-9A56-4F83-A15A-47E21323D0EE}"/>
              </a:ext>
            </a:extLst>
          </p:cNvPr>
          <p:cNvSpPr>
            <a:spLocks noGrp="1"/>
          </p:cNvSpPr>
          <p:nvPr>
            <p:ph type="dt" sz="half" idx="10"/>
          </p:nvPr>
        </p:nvSpPr>
        <p:spPr/>
        <p:txBody>
          <a:bodyPr/>
          <a:lstStyle/>
          <a:p>
            <a:fld id="{5201F886-8456-45C2-BF68-971E05E45A43}"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CE9C8BB2-3C62-4DA1-905D-883A450F1A5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5727010-2824-4DB3-80A4-18731FD33554}"/>
              </a:ext>
            </a:extLst>
          </p:cNvPr>
          <p:cNvSpPr>
            <a:spLocks noGrp="1"/>
          </p:cNvSpPr>
          <p:nvPr>
            <p:ph type="sldNum" sz="quarter" idx="12"/>
          </p:nvPr>
        </p:nvSpPr>
        <p:spPr/>
        <p:txBody>
          <a:bodyPr/>
          <a:lstStyle/>
          <a:p>
            <a:fld id="{0820C0CF-2F80-4326-A0ED-BC20BE0318D4}" type="slidenum">
              <a:rPr lang="ko-KR" altLang="en-US" smtClean="0"/>
              <a:t>‹#›</a:t>
            </a:fld>
            <a:endParaRPr lang="ko-KR" altLang="en-US"/>
          </a:p>
        </p:txBody>
      </p:sp>
    </p:spTree>
    <p:extLst>
      <p:ext uri="{BB962C8B-B14F-4D97-AF65-F5344CB8AC3E}">
        <p14:creationId xmlns:p14="http://schemas.microsoft.com/office/powerpoint/2010/main" val="299767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B63A8D5-83EC-4EC1-8F34-776CF9087EA2}"/>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71A52C71-38FE-40AA-B639-DA077B6E4FF1}"/>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2AB8B49-B6FD-4C9B-A0CB-F9572C060FD8}"/>
              </a:ext>
            </a:extLst>
          </p:cNvPr>
          <p:cNvSpPr>
            <a:spLocks noGrp="1"/>
          </p:cNvSpPr>
          <p:nvPr>
            <p:ph type="dt" sz="half" idx="10"/>
          </p:nvPr>
        </p:nvSpPr>
        <p:spPr/>
        <p:txBody>
          <a:bodyPr/>
          <a:lstStyle/>
          <a:p>
            <a:fld id="{5201F886-8456-45C2-BF68-971E05E45A43}"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A1FF6837-417D-470E-BBCF-5EC9C4DA041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C354BEB-360F-460A-AA1E-3506D8C8BA82}"/>
              </a:ext>
            </a:extLst>
          </p:cNvPr>
          <p:cNvSpPr>
            <a:spLocks noGrp="1"/>
          </p:cNvSpPr>
          <p:nvPr>
            <p:ph type="sldNum" sz="quarter" idx="12"/>
          </p:nvPr>
        </p:nvSpPr>
        <p:spPr/>
        <p:txBody>
          <a:bodyPr/>
          <a:lstStyle/>
          <a:p>
            <a:fld id="{0820C0CF-2F80-4326-A0ED-BC20BE0318D4}" type="slidenum">
              <a:rPr lang="ko-KR" altLang="en-US" smtClean="0"/>
              <a:t>‹#›</a:t>
            </a:fld>
            <a:endParaRPr lang="ko-KR" altLang="en-US"/>
          </a:p>
        </p:txBody>
      </p:sp>
    </p:spTree>
    <p:extLst>
      <p:ext uri="{BB962C8B-B14F-4D97-AF65-F5344CB8AC3E}">
        <p14:creationId xmlns:p14="http://schemas.microsoft.com/office/powerpoint/2010/main" val="192388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5C1D8382-2980-4C1B-8009-6CB070742AA0}"/>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CE661422-A8EB-4C4B-A40C-14615157D3BC}"/>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BF63A56-9B5A-46D8-9654-777D6D57C0F3}"/>
              </a:ext>
            </a:extLst>
          </p:cNvPr>
          <p:cNvSpPr>
            <a:spLocks noGrp="1"/>
          </p:cNvSpPr>
          <p:nvPr>
            <p:ph type="dt" sz="half" idx="10"/>
          </p:nvPr>
        </p:nvSpPr>
        <p:spPr/>
        <p:txBody>
          <a:bodyPr/>
          <a:lstStyle/>
          <a:p>
            <a:fld id="{5201F886-8456-45C2-BF68-971E05E45A43}"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E653672C-523A-4162-A20A-4F2172D1070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BD6954B-F952-4A70-8152-A2D6D13298BF}"/>
              </a:ext>
            </a:extLst>
          </p:cNvPr>
          <p:cNvSpPr>
            <a:spLocks noGrp="1"/>
          </p:cNvSpPr>
          <p:nvPr>
            <p:ph type="sldNum" sz="quarter" idx="12"/>
          </p:nvPr>
        </p:nvSpPr>
        <p:spPr/>
        <p:txBody>
          <a:bodyPr/>
          <a:lstStyle/>
          <a:p>
            <a:fld id="{0820C0CF-2F80-4326-A0ED-BC20BE0318D4}" type="slidenum">
              <a:rPr lang="ko-KR" altLang="en-US" smtClean="0"/>
              <a:t>‹#›</a:t>
            </a:fld>
            <a:endParaRPr lang="ko-KR" altLang="en-US"/>
          </a:p>
        </p:txBody>
      </p:sp>
    </p:spTree>
    <p:extLst>
      <p:ext uri="{BB962C8B-B14F-4D97-AF65-F5344CB8AC3E}">
        <p14:creationId xmlns:p14="http://schemas.microsoft.com/office/powerpoint/2010/main" val="4143794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A534B7F-86A0-495A-82AE-76B4A09EC227}"/>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C7E33593-F4C6-4591-8ECD-64C46D5B3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9BB27E57-9776-4001-BAB8-B20961FDCEF9}"/>
              </a:ext>
            </a:extLst>
          </p:cNvPr>
          <p:cNvSpPr>
            <a:spLocks noGrp="1"/>
          </p:cNvSpPr>
          <p:nvPr>
            <p:ph type="dt" sz="half" idx="10"/>
          </p:nvPr>
        </p:nvSpPr>
        <p:spPr/>
        <p:txBody>
          <a:bodyPr/>
          <a:lstStyle/>
          <a:p>
            <a:fld id="{BB30953E-A09C-4F0A-B8ED-08A8D57448C8}"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14070512-6509-4977-A05D-3A1D803C849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FFCF7C8-656E-4D43-89F7-55478E7FC0DA}"/>
              </a:ext>
            </a:extLst>
          </p:cNvPr>
          <p:cNvSpPr>
            <a:spLocks noGrp="1"/>
          </p:cNvSpPr>
          <p:nvPr>
            <p:ph type="sldNum" sz="quarter" idx="12"/>
          </p:nvPr>
        </p:nvSpPr>
        <p:spPr/>
        <p:txBody>
          <a:bodyPr/>
          <a:lstStyle/>
          <a:p>
            <a:fld id="{EB791AB0-1C5D-46CF-866F-CE8C2582D376}" type="slidenum">
              <a:rPr lang="ko-KR" altLang="en-US" smtClean="0"/>
              <a:t>‹#›</a:t>
            </a:fld>
            <a:endParaRPr lang="ko-KR" altLang="en-US"/>
          </a:p>
        </p:txBody>
      </p:sp>
    </p:spTree>
    <p:extLst>
      <p:ext uri="{BB962C8B-B14F-4D97-AF65-F5344CB8AC3E}">
        <p14:creationId xmlns:p14="http://schemas.microsoft.com/office/powerpoint/2010/main" val="336407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F353298-96C0-4BBD-9D1B-B0A58ADD3E10}"/>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F742AAE8-FDB0-4A11-9E20-D06A340AA061}"/>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B255EA73-120D-4E08-9598-50F1BC42D4CE}"/>
              </a:ext>
            </a:extLst>
          </p:cNvPr>
          <p:cNvSpPr>
            <a:spLocks noGrp="1"/>
          </p:cNvSpPr>
          <p:nvPr>
            <p:ph type="dt" sz="half" idx="10"/>
          </p:nvPr>
        </p:nvSpPr>
        <p:spPr/>
        <p:txBody>
          <a:bodyPr/>
          <a:lstStyle/>
          <a:p>
            <a:fld id="{BB30953E-A09C-4F0A-B8ED-08A8D57448C8}"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F16F6CF5-E06C-40D4-925B-A2D8C948399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3889F5D-83A4-4EC0-AE90-86FEEDFA7DEC}"/>
              </a:ext>
            </a:extLst>
          </p:cNvPr>
          <p:cNvSpPr>
            <a:spLocks noGrp="1"/>
          </p:cNvSpPr>
          <p:nvPr>
            <p:ph type="sldNum" sz="quarter" idx="12"/>
          </p:nvPr>
        </p:nvSpPr>
        <p:spPr/>
        <p:txBody>
          <a:bodyPr/>
          <a:lstStyle/>
          <a:p>
            <a:fld id="{EB791AB0-1C5D-46CF-866F-CE8C2582D376}" type="slidenum">
              <a:rPr lang="ko-KR" altLang="en-US" smtClean="0"/>
              <a:t>‹#›</a:t>
            </a:fld>
            <a:endParaRPr lang="ko-KR" altLang="en-US"/>
          </a:p>
        </p:txBody>
      </p:sp>
    </p:spTree>
    <p:extLst>
      <p:ext uri="{BB962C8B-B14F-4D97-AF65-F5344CB8AC3E}">
        <p14:creationId xmlns:p14="http://schemas.microsoft.com/office/powerpoint/2010/main" val="371416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FABF698-FBC0-44EC-8CA0-1DF3BAC28BB7}"/>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D03E1E3D-E84D-4438-ACC2-728A7431DF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92E31D87-2380-4B9F-B962-8F27259EB733}"/>
              </a:ext>
            </a:extLst>
          </p:cNvPr>
          <p:cNvSpPr>
            <a:spLocks noGrp="1"/>
          </p:cNvSpPr>
          <p:nvPr>
            <p:ph type="dt" sz="half" idx="10"/>
          </p:nvPr>
        </p:nvSpPr>
        <p:spPr/>
        <p:txBody>
          <a:bodyPr/>
          <a:lstStyle/>
          <a:p>
            <a:fld id="{BB30953E-A09C-4F0A-B8ED-08A8D57448C8}"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40C226D5-AFF2-442C-A8D3-EE86455ADA2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1203F7C-DA09-40E6-BFE2-2C0EB78A4155}"/>
              </a:ext>
            </a:extLst>
          </p:cNvPr>
          <p:cNvSpPr>
            <a:spLocks noGrp="1"/>
          </p:cNvSpPr>
          <p:nvPr>
            <p:ph type="sldNum" sz="quarter" idx="12"/>
          </p:nvPr>
        </p:nvSpPr>
        <p:spPr/>
        <p:txBody>
          <a:bodyPr/>
          <a:lstStyle/>
          <a:p>
            <a:fld id="{EB791AB0-1C5D-46CF-866F-CE8C2582D376}" type="slidenum">
              <a:rPr lang="ko-KR" altLang="en-US" smtClean="0"/>
              <a:t>‹#›</a:t>
            </a:fld>
            <a:endParaRPr lang="ko-KR" altLang="en-US"/>
          </a:p>
        </p:txBody>
      </p:sp>
    </p:spTree>
    <p:extLst>
      <p:ext uri="{BB962C8B-B14F-4D97-AF65-F5344CB8AC3E}">
        <p14:creationId xmlns:p14="http://schemas.microsoft.com/office/powerpoint/2010/main" val="3147575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C26D0C9-E795-4384-B14E-B2EC650330D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7514F50A-0D08-4331-A909-673C9C762FE2}"/>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37742F43-32F9-4D3B-98CC-3FC94D5935B3}"/>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66552376-39A5-464D-9AD9-9C0C5AF63C95}"/>
              </a:ext>
            </a:extLst>
          </p:cNvPr>
          <p:cNvSpPr>
            <a:spLocks noGrp="1"/>
          </p:cNvSpPr>
          <p:nvPr>
            <p:ph type="dt" sz="half" idx="10"/>
          </p:nvPr>
        </p:nvSpPr>
        <p:spPr/>
        <p:txBody>
          <a:bodyPr/>
          <a:lstStyle/>
          <a:p>
            <a:fld id="{BB30953E-A09C-4F0A-B8ED-08A8D57448C8}" type="datetimeFigureOut">
              <a:rPr lang="ko-KR" altLang="en-US" smtClean="0"/>
              <a:t>2019-05-28</a:t>
            </a:fld>
            <a:endParaRPr lang="ko-KR" altLang="en-US"/>
          </a:p>
        </p:txBody>
      </p:sp>
      <p:sp>
        <p:nvSpPr>
          <p:cNvPr id="6" name="바닥글 개체 틀 5">
            <a:extLst>
              <a:ext uri="{FF2B5EF4-FFF2-40B4-BE49-F238E27FC236}">
                <a16:creationId xmlns:a16="http://schemas.microsoft.com/office/drawing/2014/main" id="{234EFC6E-C642-436B-BCB2-8A28ECB16D3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78202494-F1B5-4EA2-841C-5537D8001F38}"/>
              </a:ext>
            </a:extLst>
          </p:cNvPr>
          <p:cNvSpPr>
            <a:spLocks noGrp="1"/>
          </p:cNvSpPr>
          <p:nvPr>
            <p:ph type="sldNum" sz="quarter" idx="12"/>
          </p:nvPr>
        </p:nvSpPr>
        <p:spPr/>
        <p:txBody>
          <a:bodyPr/>
          <a:lstStyle/>
          <a:p>
            <a:fld id="{EB791AB0-1C5D-46CF-866F-CE8C2582D376}" type="slidenum">
              <a:rPr lang="ko-KR" altLang="en-US" smtClean="0"/>
              <a:t>‹#›</a:t>
            </a:fld>
            <a:endParaRPr lang="ko-KR" altLang="en-US"/>
          </a:p>
        </p:txBody>
      </p:sp>
    </p:spTree>
    <p:extLst>
      <p:ext uri="{BB962C8B-B14F-4D97-AF65-F5344CB8AC3E}">
        <p14:creationId xmlns:p14="http://schemas.microsoft.com/office/powerpoint/2010/main" val="240040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619A001-6530-41E6-AD85-2FFE65CD2E5F}"/>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F19C438C-0479-472F-961D-5A0F4C6566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7FD4158F-9F25-4A14-8034-79AF813AF74E}"/>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0DBB5031-1000-46EE-9270-53DC8A233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8825319C-1BC8-45CC-AA51-1B1512140382}"/>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A296A27B-E9E9-43B1-B817-3D59732DC3B3}"/>
              </a:ext>
            </a:extLst>
          </p:cNvPr>
          <p:cNvSpPr>
            <a:spLocks noGrp="1"/>
          </p:cNvSpPr>
          <p:nvPr>
            <p:ph type="dt" sz="half" idx="10"/>
          </p:nvPr>
        </p:nvSpPr>
        <p:spPr/>
        <p:txBody>
          <a:bodyPr/>
          <a:lstStyle/>
          <a:p>
            <a:fld id="{BB30953E-A09C-4F0A-B8ED-08A8D57448C8}" type="datetimeFigureOut">
              <a:rPr lang="ko-KR" altLang="en-US" smtClean="0"/>
              <a:t>2019-05-28</a:t>
            </a:fld>
            <a:endParaRPr lang="ko-KR" altLang="en-US"/>
          </a:p>
        </p:txBody>
      </p:sp>
      <p:sp>
        <p:nvSpPr>
          <p:cNvPr id="8" name="바닥글 개체 틀 7">
            <a:extLst>
              <a:ext uri="{FF2B5EF4-FFF2-40B4-BE49-F238E27FC236}">
                <a16:creationId xmlns:a16="http://schemas.microsoft.com/office/drawing/2014/main" id="{B7F072C5-D8AF-4CA5-BCA0-79A9731F6CDC}"/>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ED19FA42-4969-4C39-B221-3C6134C25EA8}"/>
              </a:ext>
            </a:extLst>
          </p:cNvPr>
          <p:cNvSpPr>
            <a:spLocks noGrp="1"/>
          </p:cNvSpPr>
          <p:nvPr>
            <p:ph type="sldNum" sz="quarter" idx="12"/>
          </p:nvPr>
        </p:nvSpPr>
        <p:spPr/>
        <p:txBody>
          <a:bodyPr/>
          <a:lstStyle/>
          <a:p>
            <a:fld id="{EB791AB0-1C5D-46CF-866F-CE8C2582D376}" type="slidenum">
              <a:rPr lang="ko-KR" altLang="en-US" smtClean="0"/>
              <a:t>‹#›</a:t>
            </a:fld>
            <a:endParaRPr lang="ko-KR" altLang="en-US"/>
          </a:p>
        </p:txBody>
      </p:sp>
    </p:spTree>
    <p:extLst>
      <p:ext uri="{BB962C8B-B14F-4D97-AF65-F5344CB8AC3E}">
        <p14:creationId xmlns:p14="http://schemas.microsoft.com/office/powerpoint/2010/main" val="3289297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5B6A6E7-08F3-4E0A-87F0-CB5814F84846}"/>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9D38A8FE-B84D-4233-A463-6176AC124A9D}"/>
              </a:ext>
            </a:extLst>
          </p:cNvPr>
          <p:cNvSpPr>
            <a:spLocks noGrp="1"/>
          </p:cNvSpPr>
          <p:nvPr>
            <p:ph type="dt" sz="half" idx="10"/>
          </p:nvPr>
        </p:nvSpPr>
        <p:spPr/>
        <p:txBody>
          <a:bodyPr/>
          <a:lstStyle/>
          <a:p>
            <a:fld id="{BB30953E-A09C-4F0A-B8ED-08A8D57448C8}" type="datetimeFigureOut">
              <a:rPr lang="ko-KR" altLang="en-US" smtClean="0"/>
              <a:t>2019-05-28</a:t>
            </a:fld>
            <a:endParaRPr lang="ko-KR" altLang="en-US"/>
          </a:p>
        </p:txBody>
      </p:sp>
      <p:sp>
        <p:nvSpPr>
          <p:cNvPr id="4" name="바닥글 개체 틀 3">
            <a:extLst>
              <a:ext uri="{FF2B5EF4-FFF2-40B4-BE49-F238E27FC236}">
                <a16:creationId xmlns:a16="http://schemas.microsoft.com/office/drawing/2014/main" id="{1D421DCD-C546-4793-AB1C-42060EBC0087}"/>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83B40230-5D6C-485D-9DAA-856D834F9FBC}"/>
              </a:ext>
            </a:extLst>
          </p:cNvPr>
          <p:cNvSpPr>
            <a:spLocks noGrp="1"/>
          </p:cNvSpPr>
          <p:nvPr>
            <p:ph type="sldNum" sz="quarter" idx="12"/>
          </p:nvPr>
        </p:nvSpPr>
        <p:spPr/>
        <p:txBody>
          <a:bodyPr/>
          <a:lstStyle/>
          <a:p>
            <a:fld id="{EB791AB0-1C5D-46CF-866F-CE8C2582D376}" type="slidenum">
              <a:rPr lang="ko-KR" altLang="en-US" smtClean="0"/>
              <a:t>‹#›</a:t>
            </a:fld>
            <a:endParaRPr lang="ko-KR" altLang="en-US"/>
          </a:p>
        </p:txBody>
      </p:sp>
    </p:spTree>
    <p:extLst>
      <p:ext uri="{BB962C8B-B14F-4D97-AF65-F5344CB8AC3E}">
        <p14:creationId xmlns:p14="http://schemas.microsoft.com/office/powerpoint/2010/main" val="304903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23A64CBD-14ED-4E6F-8E86-5C406FDD7DDB}"/>
              </a:ext>
            </a:extLst>
          </p:cNvPr>
          <p:cNvSpPr>
            <a:spLocks noGrp="1"/>
          </p:cNvSpPr>
          <p:nvPr>
            <p:ph type="dt" sz="half" idx="10"/>
          </p:nvPr>
        </p:nvSpPr>
        <p:spPr/>
        <p:txBody>
          <a:bodyPr/>
          <a:lstStyle/>
          <a:p>
            <a:fld id="{BB30953E-A09C-4F0A-B8ED-08A8D57448C8}" type="datetimeFigureOut">
              <a:rPr lang="ko-KR" altLang="en-US" smtClean="0"/>
              <a:t>2019-05-28</a:t>
            </a:fld>
            <a:endParaRPr lang="ko-KR" altLang="en-US"/>
          </a:p>
        </p:txBody>
      </p:sp>
      <p:sp>
        <p:nvSpPr>
          <p:cNvPr id="3" name="바닥글 개체 틀 2">
            <a:extLst>
              <a:ext uri="{FF2B5EF4-FFF2-40B4-BE49-F238E27FC236}">
                <a16:creationId xmlns:a16="http://schemas.microsoft.com/office/drawing/2014/main" id="{5F3CB0A9-6093-4A88-911D-AB7B0AF9E55F}"/>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F1446332-5067-4902-A414-9E691541E910}"/>
              </a:ext>
            </a:extLst>
          </p:cNvPr>
          <p:cNvSpPr>
            <a:spLocks noGrp="1"/>
          </p:cNvSpPr>
          <p:nvPr>
            <p:ph type="sldNum" sz="quarter" idx="12"/>
          </p:nvPr>
        </p:nvSpPr>
        <p:spPr/>
        <p:txBody>
          <a:bodyPr/>
          <a:lstStyle/>
          <a:p>
            <a:fld id="{EB791AB0-1C5D-46CF-866F-CE8C2582D376}" type="slidenum">
              <a:rPr lang="ko-KR" altLang="en-US" smtClean="0"/>
              <a:t>‹#›</a:t>
            </a:fld>
            <a:endParaRPr lang="ko-KR" altLang="en-US"/>
          </a:p>
        </p:txBody>
      </p:sp>
    </p:spTree>
    <p:extLst>
      <p:ext uri="{BB962C8B-B14F-4D97-AF65-F5344CB8AC3E}">
        <p14:creationId xmlns:p14="http://schemas.microsoft.com/office/powerpoint/2010/main" val="146506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0189D4E-DA77-4EA2-842E-04FA2CF46E50}"/>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66E4F90A-E9A6-494E-AE43-3814CF906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576242F7-5239-4FCF-BE9E-BE2C7B3E0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F78EF325-8393-4E43-ACA7-4B612BAC0948}"/>
              </a:ext>
            </a:extLst>
          </p:cNvPr>
          <p:cNvSpPr>
            <a:spLocks noGrp="1"/>
          </p:cNvSpPr>
          <p:nvPr>
            <p:ph type="dt" sz="half" idx="10"/>
          </p:nvPr>
        </p:nvSpPr>
        <p:spPr/>
        <p:txBody>
          <a:bodyPr/>
          <a:lstStyle/>
          <a:p>
            <a:fld id="{BB30953E-A09C-4F0A-B8ED-08A8D57448C8}" type="datetimeFigureOut">
              <a:rPr lang="ko-KR" altLang="en-US" smtClean="0"/>
              <a:t>2019-05-28</a:t>
            </a:fld>
            <a:endParaRPr lang="ko-KR" altLang="en-US"/>
          </a:p>
        </p:txBody>
      </p:sp>
      <p:sp>
        <p:nvSpPr>
          <p:cNvPr id="6" name="바닥글 개체 틀 5">
            <a:extLst>
              <a:ext uri="{FF2B5EF4-FFF2-40B4-BE49-F238E27FC236}">
                <a16:creationId xmlns:a16="http://schemas.microsoft.com/office/drawing/2014/main" id="{1713DAD4-FD74-45DE-A613-70CE8035A57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38D95536-23E8-43FE-9876-8794850C2703}"/>
              </a:ext>
            </a:extLst>
          </p:cNvPr>
          <p:cNvSpPr>
            <a:spLocks noGrp="1"/>
          </p:cNvSpPr>
          <p:nvPr>
            <p:ph type="sldNum" sz="quarter" idx="12"/>
          </p:nvPr>
        </p:nvSpPr>
        <p:spPr/>
        <p:txBody>
          <a:bodyPr/>
          <a:lstStyle/>
          <a:p>
            <a:fld id="{EB791AB0-1C5D-46CF-866F-CE8C2582D376}" type="slidenum">
              <a:rPr lang="ko-KR" altLang="en-US" smtClean="0"/>
              <a:t>‹#›</a:t>
            </a:fld>
            <a:endParaRPr lang="ko-KR" altLang="en-US"/>
          </a:p>
        </p:txBody>
      </p:sp>
    </p:spTree>
    <p:extLst>
      <p:ext uri="{BB962C8B-B14F-4D97-AF65-F5344CB8AC3E}">
        <p14:creationId xmlns:p14="http://schemas.microsoft.com/office/powerpoint/2010/main" val="61130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9720764-E27C-44CB-97C2-5EB637133962}"/>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7E6FBAA4-183B-49E2-B593-DC7916DF360A}"/>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D764E92-F1DD-489E-9AD3-20E28642E767}"/>
              </a:ext>
            </a:extLst>
          </p:cNvPr>
          <p:cNvSpPr>
            <a:spLocks noGrp="1"/>
          </p:cNvSpPr>
          <p:nvPr>
            <p:ph type="dt" sz="half" idx="10"/>
          </p:nvPr>
        </p:nvSpPr>
        <p:spPr/>
        <p:txBody>
          <a:bodyPr/>
          <a:lstStyle/>
          <a:p>
            <a:fld id="{5201F886-8456-45C2-BF68-971E05E45A43}"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712988E1-06E2-44F6-96E0-89E8AF54D81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4C4D24C-1E80-4486-B071-FDFC1E30539E}"/>
              </a:ext>
            </a:extLst>
          </p:cNvPr>
          <p:cNvSpPr>
            <a:spLocks noGrp="1"/>
          </p:cNvSpPr>
          <p:nvPr>
            <p:ph type="sldNum" sz="quarter" idx="12"/>
          </p:nvPr>
        </p:nvSpPr>
        <p:spPr/>
        <p:txBody>
          <a:bodyPr/>
          <a:lstStyle/>
          <a:p>
            <a:fld id="{0820C0CF-2F80-4326-A0ED-BC20BE0318D4}" type="slidenum">
              <a:rPr lang="ko-KR" altLang="en-US" smtClean="0"/>
              <a:t>‹#›</a:t>
            </a:fld>
            <a:endParaRPr lang="ko-KR" altLang="en-US"/>
          </a:p>
        </p:txBody>
      </p:sp>
    </p:spTree>
    <p:extLst>
      <p:ext uri="{BB962C8B-B14F-4D97-AF65-F5344CB8AC3E}">
        <p14:creationId xmlns:p14="http://schemas.microsoft.com/office/powerpoint/2010/main" val="1698423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D569EC5-B593-4707-8BE0-F79ADD38F5E1}"/>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38ACBA0E-1DDF-4F9B-9BB4-D92469F0FF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FF1873DD-B602-45A3-A52E-0C49673B5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F89133F3-903A-4E64-A4DB-EFE3D896B6D5}"/>
              </a:ext>
            </a:extLst>
          </p:cNvPr>
          <p:cNvSpPr>
            <a:spLocks noGrp="1"/>
          </p:cNvSpPr>
          <p:nvPr>
            <p:ph type="dt" sz="half" idx="10"/>
          </p:nvPr>
        </p:nvSpPr>
        <p:spPr/>
        <p:txBody>
          <a:bodyPr/>
          <a:lstStyle/>
          <a:p>
            <a:fld id="{BB30953E-A09C-4F0A-B8ED-08A8D57448C8}" type="datetimeFigureOut">
              <a:rPr lang="ko-KR" altLang="en-US" smtClean="0"/>
              <a:t>2019-05-28</a:t>
            </a:fld>
            <a:endParaRPr lang="ko-KR" altLang="en-US"/>
          </a:p>
        </p:txBody>
      </p:sp>
      <p:sp>
        <p:nvSpPr>
          <p:cNvPr id="6" name="바닥글 개체 틀 5">
            <a:extLst>
              <a:ext uri="{FF2B5EF4-FFF2-40B4-BE49-F238E27FC236}">
                <a16:creationId xmlns:a16="http://schemas.microsoft.com/office/drawing/2014/main" id="{5F96CFAC-582B-4261-B58E-AE71B75ED3D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9EEB5915-0BD8-4536-8C46-F8D16C06BB5D}"/>
              </a:ext>
            </a:extLst>
          </p:cNvPr>
          <p:cNvSpPr>
            <a:spLocks noGrp="1"/>
          </p:cNvSpPr>
          <p:nvPr>
            <p:ph type="sldNum" sz="quarter" idx="12"/>
          </p:nvPr>
        </p:nvSpPr>
        <p:spPr/>
        <p:txBody>
          <a:bodyPr/>
          <a:lstStyle/>
          <a:p>
            <a:fld id="{EB791AB0-1C5D-46CF-866F-CE8C2582D376}" type="slidenum">
              <a:rPr lang="ko-KR" altLang="en-US" smtClean="0"/>
              <a:t>‹#›</a:t>
            </a:fld>
            <a:endParaRPr lang="ko-KR" altLang="en-US"/>
          </a:p>
        </p:txBody>
      </p:sp>
    </p:spTree>
    <p:extLst>
      <p:ext uri="{BB962C8B-B14F-4D97-AF65-F5344CB8AC3E}">
        <p14:creationId xmlns:p14="http://schemas.microsoft.com/office/powerpoint/2010/main" val="3690402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F311BD8-E3DD-413D-B378-448468F6EFA0}"/>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0CE6E052-2A6C-4530-9FE9-DE24AAD1C899}"/>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3557DD4C-6F17-45B3-B5EC-8C8BD0D87C58}"/>
              </a:ext>
            </a:extLst>
          </p:cNvPr>
          <p:cNvSpPr>
            <a:spLocks noGrp="1"/>
          </p:cNvSpPr>
          <p:nvPr>
            <p:ph type="dt" sz="half" idx="10"/>
          </p:nvPr>
        </p:nvSpPr>
        <p:spPr/>
        <p:txBody>
          <a:bodyPr/>
          <a:lstStyle/>
          <a:p>
            <a:fld id="{BB30953E-A09C-4F0A-B8ED-08A8D57448C8}"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DDF58131-8BD7-4E35-BDFC-259450E7AC69}"/>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24DEE8B-7246-4F39-AFA6-A8054852B8A0}"/>
              </a:ext>
            </a:extLst>
          </p:cNvPr>
          <p:cNvSpPr>
            <a:spLocks noGrp="1"/>
          </p:cNvSpPr>
          <p:nvPr>
            <p:ph type="sldNum" sz="quarter" idx="12"/>
          </p:nvPr>
        </p:nvSpPr>
        <p:spPr/>
        <p:txBody>
          <a:bodyPr/>
          <a:lstStyle/>
          <a:p>
            <a:fld id="{EB791AB0-1C5D-46CF-866F-CE8C2582D376}" type="slidenum">
              <a:rPr lang="ko-KR" altLang="en-US" smtClean="0"/>
              <a:t>‹#›</a:t>
            </a:fld>
            <a:endParaRPr lang="ko-KR" altLang="en-US"/>
          </a:p>
        </p:txBody>
      </p:sp>
    </p:spTree>
    <p:extLst>
      <p:ext uri="{BB962C8B-B14F-4D97-AF65-F5344CB8AC3E}">
        <p14:creationId xmlns:p14="http://schemas.microsoft.com/office/powerpoint/2010/main" val="225993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6906E59B-FB14-4A37-8F5E-5EEE42DD21FA}"/>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C61E25C4-6662-4C73-B75E-AC87FDCF4A98}"/>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CFE3AE56-9494-4B51-9D85-AA55A88DF80C}"/>
              </a:ext>
            </a:extLst>
          </p:cNvPr>
          <p:cNvSpPr>
            <a:spLocks noGrp="1"/>
          </p:cNvSpPr>
          <p:nvPr>
            <p:ph type="dt" sz="half" idx="10"/>
          </p:nvPr>
        </p:nvSpPr>
        <p:spPr/>
        <p:txBody>
          <a:bodyPr/>
          <a:lstStyle/>
          <a:p>
            <a:fld id="{BB30953E-A09C-4F0A-B8ED-08A8D57448C8}"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37A9D69C-5A7B-48F7-B42E-A0189C91225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D3674E9-3A4D-48EC-A8E0-748B8114CD55}"/>
              </a:ext>
            </a:extLst>
          </p:cNvPr>
          <p:cNvSpPr>
            <a:spLocks noGrp="1"/>
          </p:cNvSpPr>
          <p:nvPr>
            <p:ph type="sldNum" sz="quarter" idx="12"/>
          </p:nvPr>
        </p:nvSpPr>
        <p:spPr/>
        <p:txBody>
          <a:bodyPr/>
          <a:lstStyle/>
          <a:p>
            <a:fld id="{EB791AB0-1C5D-46CF-866F-CE8C2582D376}" type="slidenum">
              <a:rPr lang="ko-KR" altLang="en-US" smtClean="0"/>
              <a:t>‹#›</a:t>
            </a:fld>
            <a:endParaRPr lang="ko-KR" altLang="en-US"/>
          </a:p>
        </p:txBody>
      </p:sp>
    </p:spTree>
    <p:extLst>
      <p:ext uri="{BB962C8B-B14F-4D97-AF65-F5344CB8AC3E}">
        <p14:creationId xmlns:p14="http://schemas.microsoft.com/office/powerpoint/2010/main" val="1498559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360FE9D-507C-476C-87D3-29E5EBCA9214}"/>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FF511B87-777D-4FC1-8BB0-4F561048A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Rectangle 4">
            <a:extLst>
              <a:ext uri="{FF2B5EF4-FFF2-40B4-BE49-F238E27FC236}">
                <a16:creationId xmlns:a16="http://schemas.microsoft.com/office/drawing/2014/main" id="{B9DE1E87-C703-4CCF-A173-397F8272287A}"/>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44924A58-8237-4E52-AFE1-A734DA542FEC}"/>
              </a:ext>
            </a:extLst>
          </p:cNvPr>
          <p:cNvSpPr>
            <a:spLocks noGrp="1" noChangeArrowheads="1"/>
          </p:cNvSpPr>
          <p:nvPr>
            <p:ph type="ftr" sz="quarter" idx="11"/>
          </p:nvPr>
        </p:nvSpPr>
        <p:spPr>
          <a:ln/>
        </p:spPr>
        <p:txBody>
          <a:bodyPr/>
          <a:lstStyle>
            <a:lvl1pPr>
              <a:defRPr/>
            </a:lvl1pPr>
          </a:lstStyle>
          <a:p>
            <a:endParaRPr lang="ko-KR" altLang="ko-KR"/>
          </a:p>
        </p:txBody>
      </p:sp>
      <p:sp>
        <p:nvSpPr>
          <p:cNvPr id="6" name="Rectangle 6">
            <a:extLst>
              <a:ext uri="{FF2B5EF4-FFF2-40B4-BE49-F238E27FC236}">
                <a16:creationId xmlns:a16="http://schemas.microsoft.com/office/drawing/2014/main" id="{269B9387-0B15-4656-8B6C-0164F342D3A7}"/>
              </a:ext>
            </a:extLst>
          </p:cNvPr>
          <p:cNvSpPr>
            <a:spLocks noGrp="1" noChangeArrowheads="1"/>
          </p:cNvSpPr>
          <p:nvPr>
            <p:ph type="sldNum" sz="quarter" idx="12"/>
          </p:nvPr>
        </p:nvSpPr>
        <p:spPr>
          <a:ln/>
        </p:spPr>
        <p:txBody>
          <a:bodyPr/>
          <a:lstStyle>
            <a:lvl1pPr>
              <a:defRPr/>
            </a:lvl1pPr>
          </a:lstStyle>
          <a:p>
            <a:pPr>
              <a:defRPr/>
            </a:pPr>
            <a:fld id="{BFB26127-CAA1-4642-8C46-D929C4CB2239}" type="slidenum">
              <a:rPr lang="en-US" altLang="ko-KR"/>
              <a:pPr>
                <a:defRPr/>
              </a:pPr>
              <a:t>‹#›</a:t>
            </a:fld>
            <a:endParaRPr lang="en-US" altLang="ko-KR"/>
          </a:p>
        </p:txBody>
      </p:sp>
    </p:spTree>
    <p:extLst>
      <p:ext uri="{BB962C8B-B14F-4D97-AF65-F5344CB8AC3E}">
        <p14:creationId xmlns:p14="http://schemas.microsoft.com/office/powerpoint/2010/main" val="3638140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513A77F-F075-49CE-9B3F-1569519E258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FBE37855-54DA-4EF5-A9C5-BC1CA7548C76}"/>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0C329ED5-F44E-4A1E-85DB-03919EC1069C}"/>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3698A6A6-4814-464E-8073-6A5EB04E2D74}"/>
              </a:ext>
            </a:extLst>
          </p:cNvPr>
          <p:cNvSpPr>
            <a:spLocks noGrp="1" noChangeArrowheads="1"/>
          </p:cNvSpPr>
          <p:nvPr>
            <p:ph type="ftr" sz="quarter" idx="11"/>
          </p:nvPr>
        </p:nvSpPr>
        <p:spPr>
          <a:ln/>
        </p:spPr>
        <p:txBody>
          <a:bodyPr/>
          <a:lstStyle>
            <a:lvl1pPr>
              <a:defRPr/>
            </a:lvl1pPr>
          </a:lstStyle>
          <a:p>
            <a:endParaRPr lang="ko-KR" altLang="ko-KR"/>
          </a:p>
        </p:txBody>
      </p:sp>
      <p:sp>
        <p:nvSpPr>
          <p:cNvPr id="6" name="Rectangle 6">
            <a:extLst>
              <a:ext uri="{FF2B5EF4-FFF2-40B4-BE49-F238E27FC236}">
                <a16:creationId xmlns:a16="http://schemas.microsoft.com/office/drawing/2014/main" id="{63A7281C-E3EC-42CF-8EA1-4832CE414956}"/>
              </a:ext>
            </a:extLst>
          </p:cNvPr>
          <p:cNvSpPr>
            <a:spLocks noGrp="1" noChangeArrowheads="1"/>
          </p:cNvSpPr>
          <p:nvPr>
            <p:ph type="sldNum" sz="quarter" idx="12"/>
          </p:nvPr>
        </p:nvSpPr>
        <p:spPr>
          <a:ln/>
        </p:spPr>
        <p:txBody>
          <a:bodyPr/>
          <a:lstStyle>
            <a:lvl1pPr>
              <a:defRPr/>
            </a:lvl1pPr>
          </a:lstStyle>
          <a:p>
            <a:pPr>
              <a:defRPr/>
            </a:pPr>
            <a:fld id="{F48E2A67-F081-4F12-9745-5B407C3715E2}" type="slidenum">
              <a:rPr lang="en-US" altLang="ko-KR"/>
              <a:pPr>
                <a:defRPr/>
              </a:pPr>
              <a:t>‹#›</a:t>
            </a:fld>
            <a:endParaRPr lang="en-US" altLang="ko-KR"/>
          </a:p>
        </p:txBody>
      </p:sp>
    </p:spTree>
    <p:extLst>
      <p:ext uri="{BB962C8B-B14F-4D97-AF65-F5344CB8AC3E}">
        <p14:creationId xmlns:p14="http://schemas.microsoft.com/office/powerpoint/2010/main" val="3763224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A16E788-ABD5-4CA1-B414-C6158702A0A8}"/>
              </a:ext>
            </a:extLst>
          </p:cNvPr>
          <p:cNvSpPr>
            <a:spLocks noGrp="1"/>
          </p:cNvSpPr>
          <p:nvPr>
            <p:ph type="title"/>
          </p:nvPr>
        </p:nvSpPr>
        <p:spPr>
          <a:xfrm>
            <a:off x="831851" y="1709739"/>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038976F5-203C-479E-B529-DC2F3F0AEE7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ko-KR" altLang="en-US"/>
              <a:t>마스터 텍스트 스타일 편집</a:t>
            </a:r>
          </a:p>
        </p:txBody>
      </p:sp>
      <p:sp>
        <p:nvSpPr>
          <p:cNvPr id="4" name="Rectangle 4">
            <a:extLst>
              <a:ext uri="{FF2B5EF4-FFF2-40B4-BE49-F238E27FC236}">
                <a16:creationId xmlns:a16="http://schemas.microsoft.com/office/drawing/2014/main" id="{9B6403CD-0E99-4E22-A0E9-C8D479BD9833}"/>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D5FF2242-F6CD-4426-8ED5-B735CC29E52B}"/>
              </a:ext>
            </a:extLst>
          </p:cNvPr>
          <p:cNvSpPr>
            <a:spLocks noGrp="1" noChangeArrowheads="1"/>
          </p:cNvSpPr>
          <p:nvPr>
            <p:ph type="ftr" sz="quarter" idx="11"/>
          </p:nvPr>
        </p:nvSpPr>
        <p:spPr>
          <a:ln/>
        </p:spPr>
        <p:txBody>
          <a:bodyPr/>
          <a:lstStyle>
            <a:lvl1pPr>
              <a:defRPr/>
            </a:lvl1pPr>
          </a:lstStyle>
          <a:p>
            <a:endParaRPr lang="ko-KR" altLang="ko-KR"/>
          </a:p>
        </p:txBody>
      </p:sp>
      <p:sp>
        <p:nvSpPr>
          <p:cNvPr id="6" name="Rectangle 6">
            <a:extLst>
              <a:ext uri="{FF2B5EF4-FFF2-40B4-BE49-F238E27FC236}">
                <a16:creationId xmlns:a16="http://schemas.microsoft.com/office/drawing/2014/main" id="{E4AB9F46-5409-4A14-9F72-CAE6245219AF}"/>
              </a:ext>
            </a:extLst>
          </p:cNvPr>
          <p:cNvSpPr>
            <a:spLocks noGrp="1" noChangeArrowheads="1"/>
          </p:cNvSpPr>
          <p:nvPr>
            <p:ph type="sldNum" sz="quarter" idx="12"/>
          </p:nvPr>
        </p:nvSpPr>
        <p:spPr>
          <a:ln/>
        </p:spPr>
        <p:txBody>
          <a:bodyPr/>
          <a:lstStyle>
            <a:lvl1pPr>
              <a:defRPr/>
            </a:lvl1pPr>
          </a:lstStyle>
          <a:p>
            <a:pPr>
              <a:defRPr/>
            </a:pPr>
            <a:fld id="{C44A3BDC-15F1-4BDA-BBA9-7763A3E8D4A0}" type="slidenum">
              <a:rPr lang="en-US" altLang="ko-KR"/>
              <a:pPr>
                <a:defRPr/>
              </a:pPr>
              <a:t>‹#›</a:t>
            </a:fld>
            <a:endParaRPr lang="en-US" altLang="ko-KR"/>
          </a:p>
        </p:txBody>
      </p:sp>
    </p:spTree>
    <p:extLst>
      <p:ext uri="{BB962C8B-B14F-4D97-AF65-F5344CB8AC3E}">
        <p14:creationId xmlns:p14="http://schemas.microsoft.com/office/powerpoint/2010/main" val="148574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F3D3B3B-3026-46D6-9AAE-9A18A715C1B0}"/>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995CCC1F-2023-428A-8EA9-F4D14CC10AFC}"/>
              </a:ext>
            </a:extLst>
          </p:cNvPr>
          <p:cNvSpPr>
            <a:spLocks noGrp="1"/>
          </p:cNvSpPr>
          <p:nvPr>
            <p:ph sz="half" idx="1"/>
          </p:nvPr>
        </p:nvSpPr>
        <p:spPr>
          <a:xfrm>
            <a:off x="711200" y="1524000"/>
            <a:ext cx="5384800" cy="45259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D574A005-1542-43A0-9EF6-23CE0DDBEA9D}"/>
              </a:ext>
            </a:extLst>
          </p:cNvPr>
          <p:cNvSpPr>
            <a:spLocks noGrp="1"/>
          </p:cNvSpPr>
          <p:nvPr>
            <p:ph sz="half" idx="2"/>
          </p:nvPr>
        </p:nvSpPr>
        <p:spPr>
          <a:xfrm>
            <a:off x="6299200" y="1524000"/>
            <a:ext cx="5384800" cy="45259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243773F0-C877-4AF7-9FA1-F90AF4AB5B43}"/>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6CEF4248-C91A-41CC-9266-3DB1365EB8F2}"/>
              </a:ext>
            </a:extLst>
          </p:cNvPr>
          <p:cNvSpPr>
            <a:spLocks noGrp="1" noChangeArrowheads="1"/>
          </p:cNvSpPr>
          <p:nvPr>
            <p:ph type="ftr" sz="quarter" idx="11"/>
          </p:nvPr>
        </p:nvSpPr>
        <p:spPr>
          <a:ln/>
        </p:spPr>
        <p:txBody>
          <a:bodyPr/>
          <a:lstStyle>
            <a:lvl1pPr>
              <a:defRPr/>
            </a:lvl1pPr>
          </a:lstStyle>
          <a:p>
            <a:endParaRPr lang="ko-KR" altLang="ko-KR"/>
          </a:p>
        </p:txBody>
      </p:sp>
      <p:sp>
        <p:nvSpPr>
          <p:cNvPr id="7" name="Rectangle 6">
            <a:extLst>
              <a:ext uri="{FF2B5EF4-FFF2-40B4-BE49-F238E27FC236}">
                <a16:creationId xmlns:a16="http://schemas.microsoft.com/office/drawing/2014/main" id="{C58032B0-B6AA-4FB6-A8F4-D0A7BC4C75D4}"/>
              </a:ext>
            </a:extLst>
          </p:cNvPr>
          <p:cNvSpPr>
            <a:spLocks noGrp="1" noChangeArrowheads="1"/>
          </p:cNvSpPr>
          <p:nvPr>
            <p:ph type="sldNum" sz="quarter" idx="12"/>
          </p:nvPr>
        </p:nvSpPr>
        <p:spPr>
          <a:ln/>
        </p:spPr>
        <p:txBody>
          <a:bodyPr/>
          <a:lstStyle>
            <a:lvl1pPr>
              <a:defRPr/>
            </a:lvl1pPr>
          </a:lstStyle>
          <a:p>
            <a:pPr>
              <a:defRPr/>
            </a:pPr>
            <a:fld id="{2F5E6920-0A29-4695-B1D0-DC2FD691A812}" type="slidenum">
              <a:rPr lang="en-US" altLang="ko-KR"/>
              <a:pPr>
                <a:defRPr/>
              </a:pPr>
              <a:t>‹#›</a:t>
            </a:fld>
            <a:endParaRPr lang="en-US" altLang="ko-KR"/>
          </a:p>
        </p:txBody>
      </p:sp>
    </p:spTree>
    <p:extLst>
      <p:ext uri="{BB962C8B-B14F-4D97-AF65-F5344CB8AC3E}">
        <p14:creationId xmlns:p14="http://schemas.microsoft.com/office/powerpoint/2010/main" val="4257004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ED5E7EA-964D-4B23-8A67-434E178C61D5}"/>
              </a:ext>
            </a:extLst>
          </p:cNvPr>
          <p:cNvSpPr>
            <a:spLocks noGrp="1"/>
          </p:cNvSpPr>
          <p:nvPr>
            <p:ph type="title"/>
          </p:nvPr>
        </p:nvSpPr>
        <p:spPr>
          <a:xfrm>
            <a:off x="840317" y="365126"/>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E0DB707F-527C-4B27-BA46-D6DF32B2435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CD7CD6FA-B9FC-436E-B3E6-06E9EF80BB4E}"/>
              </a:ext>
            </a:extLst>
          </p:cNvPr>
          <p:cNvSpPr>
            <a:spLocks noGrp="1"/>
          </p:cNvSpPr>
          <p:nvPr>
            <p:ph sz="half" idx="2"/>
          </p:nvPr>
        </p:nvSpPr>
        <p:spPr>
          <a:xfrm>
            <a:off x="840318" y="2505075"/>
            <a:ext cx="5158316"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99BF640C-28EC-4D49-9412-EFC0763F78D2}"/>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0F0CF8D6-F863-4E44-A2CB-87526B6A20DC}"/>
              </a:ext>
            </a:extLst>
          </p:cNvPr>
          <p:cNvSpPr>
            <a:spLocks noGrp="1"/>
          </p:cNvSpPr>
          <p:nvPr>
            <p:ph sz="quarter" idx="4"/>
          </p:nvPr>
        </p:nvSpPr>
        <p:spPr>
          <a:xfrm>
            <a:off x="6172200" y="2505075"/>
            <a:ext cx="518371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a:extLst>
              <a:ext uri="{FF2B5EF4-FFF2-40B4-BE49-F238E27FC236}">
                <a16:creationId xmlns:a16="http://schemas.microsoft.com/office/drawing/2014/main" id="{45AE17F4-0D7A-402E-A467-0E46FA4A7BF0}"/>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a:extLst>
              <a:ext uri="{FF2B5EF4-FFF2-40B4-BE49-F238E27FC236}">
                <a16:creationId xmlns:a16="http://schemas.microsoft.com/office/drawing/2014/main" id="{F4F9C017-C238-40D1-BBAF-B7E405AB925C}"/>
              </a:ext>
            </a:extLst>
          </p:cNvPr>
          <p:cNvSpPr>
            <a:spLocks noGrp="1" noChangeArrowheads="1"/>
          </p:cNvSpPr>
          <p:nvPr>
            <p:ph type="ftr" sz="quarter" idx="11"/>
          </p:nvPr>
        </p:nvSpPr>
        <p:spPr>
          <a:ln/>
        </p:spPr>
        <p:txBody>
          <a:bodyPr/>
          <a:lstStyle>
            <a:lvl1pPr>
              <a:defRPr/>
            </a:lvl1pPr>
          </a:lstStyle>
          <a:p>
            <a:endParaRPr lang="ko-KR" altLang="ko-KR"/>
          </a:p>
        </p:txBody>
      </p:sp>
      <p:sp>
        <p:nvSpPr>
          <p:cNvPr id="9" name="Rectangle 6">
            <a:extLst>
              <a:ext uri="{FF2B5EF4-FFF2-40B4-BE49-F238E27FC236}">
                <a16:creationId xmlns:a16="http://schemas.microsoft.com/office/drawing/2014/main" id="{D89AB830-88B1-4936-B214-B69BC1612C99}"/>
              </a:ext>
            </a:extLst>
          </p:cNvPr>
          <p:cNvSpPr>
            <a:spLocks noGrp="1" noChangeArrowheads="1"/>
          </p:cNvSpPr>
          <p:nvPr>
            <p:ph type="sldNum" sz="quarter" idx="12"/>
          </p:nvPr>
        </p:nvSpPr>
        <p:spPr>
          <a:ln/>
        </p:spPr>
        <p:txBody>
          <a:bodyPr/>
          <a:lstStyle>
            <a:lvl1pPr>
              <a:defRPr/>
            </a:lvl1pPr>
          </a:lstStyle>
          <a:p>
            <a:pPr>
              <a:defRPr/>
            </a:pPr>
            <a:fld id="{BC879BD8-CF7B-4F61-BA16-55B4A57654DF}" type="slidenum">
              <a:rPr lang="en-US" altLang="ko-KR"/>
              <a:pPr>
                <a:defRPr/>
              </a:pPr>
              <a:t>‹#›</a:t>
            </a:fld>
            <a:endParaRPr lang="en-US" altLang="ko-KR"/>
          </a:p>
        </p:txBody>
      </p:sp>
    </p:spTree>
    <p:extLst>
      <p:ext uri="{BB962C8B-B14F-4D97-AF65-F5344CB8AC3E}">
        <p14:creationId xmlns:p14="http://schemas.microsoft.com/office/powerpoint/2010/main" val="2179370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0CF8592-A6A8-4641-8DC8-FA1D1FE41A58}"/>
              </a:ext>
            </a:extLst>
          </p:cNvPr>
          <p:cNvSpPr>
            <a:spLocks noGrp="1"/>
          </p:cNvSpPr>
          <p:nvPr>
            <p:ph type="title"/>
          </p:nvPr>
        </p:nvSpPr>
        <p:spPr/>
        <p:txBody>
          <a:bodyPr/>
          <a:lstStyle/>
          <a:p>
            <a:r>
              <a:rPr lang="ko-KR" altLang="en-US"/>
              <a:t>마스터 제목 스타일 편집</a:t>
            </a:r>
          </a:p>
        </p:txBody>
      </p:sp>
      <p:sp>
        <p:nvSpPr>
          <p:cNvPr id="3" name="Rectangle 4">
            <a:extLst>
              <a:ext uri="{FF2B5EF4-FFF2-40B4-BE49-F238E27FC236}">
                <a16:creationId xmlns:a16="http://schemas.microsoft.com/office/drawing/2014/main" id="{99F16D54-4122-4EB0-92CB-DA3FCD74F905}"/>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BAB6AD5C-2CC9-4F50-BE81-9F16BB9940A7}"/>
              </a:ext>
            </a:extLst>
          </p:cNvPr>
          <p:cNvSpPr>
            <a:spLocks noGrp="1" noChangeArrowheads="1"/>
          </p:cNvSpPr>
          <p:nvPr>
            <p:ph type="ftr" sz="quarter" idx="11"/>
          </p:nvPr>
        </p:nvSpPr>
        <p:spPr>
          <a:ln/>
        </p:spPr>
        <p:txBody>
          <a:bodyPr/>
          <a:lstStyle>
            <a:lvl1pPr>
              <a:defRPr/>
            </a:lvl1pPr>
          </a:lstStyle>
          <a:p>
            <a:endParaRPr lang="ko-KR" altLang="ko-KR"/>
          </a:p>
        </p:txBody>
      </p:sp>
      <p:sp>
        <p:nvSpPr>
          <p:cNvPr id="5" name="Rectangle 6">
            <a:extLst>
              <a:ext uri="{FF2B5EF4-FFF2-40B4-BE49-F238E27FC236}">
                <a16:creationId xmlns:a16="http://schemas.microsoft.com/office/drawing/2014/main" id="{E33B5766-3F3F-4FF4-A5A1-A4CAAACF2256}"/>
              </a:ext>
            </a:extLst>
          </p:cNvPr>
          <p:cNvSpPr>
            <a:spLocks noGrp="1" noChangeArrowheads="1"/>
          </p:cNvSpPr>
          <p:nvPr>
            <p:ph type="sldNum" sz="quarter" idx="12"/>
          </p:nvPr>
        </p:nvSpPr>
        <p:spPr>
          <a:ln/>
        </p:spPr>
        <p:txBody>
          <a:bodyPr/>
          <a:lstStyle>
            <a:lvl1pPr>
              <a:defRPr/>
            </a:lvl1pPr>
          </a:lstStyle>
          <a:p>
            <a:pPr>
              <a:defRPr/>
            </a:pPr>
            <a:fld id="{A82643E0-79DA-47DD-B969-0AC396F6A891}" type="slidenum">
              <a:rPr lang="en-US" altLang="ko-KR"/>
              <a:pPr>
                <a:defRPr/>
              </a:pPr>
              <a:t>‹#›</a:t>
            </a:fld>
            <a:endParaRPr lang="en-US" altLang="ko-KR"/>
          </a:p>
        </p:txBody>
      </p:sp>
    </p:spTree>
    <p:extLst>
      <p:ext uri="{BB962C8B-B14F-4D97-AF65-F5344CB8AC3E}">
        <p14:creationId xmlns:p14="http://schemas.microsoft.com/office/powerpoint/2010/main" val="1484764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146E4B-DC29-47C2-8EE9-00A63E37BDC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a:extLst>
              <a:ext uri="{FF2B5EF4-FFF2-40B4-BE49-F238E27FC236}">
                <a16:creationId xmlns:a16="http://schemas.microsoft.com/office/drawing/2014/main" id="{DD0988CC-BA41-4014-8F4E-183804A83A7D}"/>
              </a:ext>
            </a:extLst>
          </p:cNvPr>
          <p:cNvSpPr>
            <a:spLocks noGrp="1" noChangeArrowheads="1"/>
          </p:cNvSpPr>
          <p:nvPr>
            <p:ph type="ftr" sz="quarter" idx="11"/>
          </p:nvPr>
        </p:nvSpPr>
        <p:spPr>
          <a:ln/>
        </p:spPr>
        <p:txBody>
          <a:bodyPr/>
          <a:lstStyle>
            <a:lvl1pPr>
              <a:defRPr/>
            </a:lvl1pPr>
          </a:lstStyle>
          <a:p>
            <a:endParaRPr lang="ko-KR" altLang="ko-KR"/>
          </a:p>
        </p:txBody>
      </p:sp>
      <p:sp>
        <p:nvSpPr>
          <p:cNvPr id="4" name="Rectangle 6">
            <a:extLst>
              <a:ext uri="{FF2B5EF4-FFF2-40B4-BE49-F238E27FC236}">
                <a16:creationId xmlns:a16="http://schemas.microsoft.com/office/drawing/2014/main" id="{BFD0CBA0-10A4-4088-B66C-51F63A96E10F}"/>
              </a:ext>
            </a:extLst>
          </p:cNvPr>
          <p:cNvSpPr>
            <a:spLocks noGrp="1" noChangeArrowheads="1"/>
          </p:cNvSpPr>
          <p:nvPr>
            <p:ph type="sldNum" sz="quarter" idx="12"/>
          </p:nvPr>
        </p:nvSpPr>
        <p:spPr>
          <a:ln/>
        </p:spPr>
        <p:txBody>
          <a:bodyPr/>
          <a:lstStyle>
            <a:lvl1pPr>
              <a:defRPr/>
            </a:lvl1pPr>
          </a:lstStyle>
          <a:p>
            <a:pPr>
              <a:defRPr/>
            </a:pPr>
            <a:fld id="{8B095387-2DDF-43C3-8A8B-63E3EB3A7054}" type="slidenum">
              <a:rPr lang="en-US" altLang="ko-KR"/>
              <a:pPr>
                <a:defRPr/>
              </a:pPr>
              <a:t>‹#›</a:t>
            </a:fld>
            <a:endParaRPr lang="en-US" altLang="ko-KR"/>
          </a:p>
        </p:txBody>
      </p:sp>
    </p:spTree>
    <p:extLst>
      <p:ext uri="{BB962C8B-B14F-4D97-AF65-F5344CB8AC3E}">
        <p14:creationId xmlns:p14="http://schemas.microsoft.com/office/powerpoint/2010/main" val="354611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7E8EE35-C98B-4E48-8C7F-624075254C51}"/>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9B404FCF-3F48-4F68-AF77-606FA2C88E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4959C2DE-FE7F-4751-9DEF-3459A2AC1096}"/>
              </a:ext>
            </a:extLst>
          </p:cNvPr>
          <p:cNvSpPr>
            <a:spLocks noGrp="1"/>
          </p:cNvSpPr>
          <p:nvPr>
            <p:ph type="dt" sz="half" idx="10"/>
          </p:nvPr>
        </p:nvSpPr>
        <p:spPr/>
        <p:txBody>
          <a:bodyPr/>
          <a:lstStyle/>
          <a:p>
            <a:fld id="{5201F886-8456-45C2-BF68-971E05E45A43}"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970B15CE-0628-416A-879F-11F2EE4A7DF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45561BC-4260-4F0C-82C2-36017D45466F}"/>
              </a:ext>
            </a:extLst>
          </p:cNvPr>
          <p:cNvSpPr>
            <a:spLocks noGrp="1"/>
          </p:cNvSpPr>
          <p:nvPr>
            <p:ph type="sldNum" sz="quarter" idx="12"/>
          </p:nvPr>
        </p:nvSpPr>
        <p:spPr/>
        <p:txBody>
          <a:bodyPr/>
          <a:lstStyle/>
          <a:p>
            <a:fld id="{0820C0CF-2F80-4326-A0ED-BC20BE0318D4}" type="slidenum">
              <a:rPr lang="ko-KR" altLang="en-US" smtClean="0"/>
              <a:t>‹#›</a:t>
            </a:fld>
            <a:endParaRPr lang="ko-KR" altLang="en-US"/>
          </a:p>
        </p:txBody>
      </p:sp>
    </p:spTree>
    <p:extLst>
      <p:ext uri="{BB962C8B-B14F-4D97-AF65-F5344CB8AC3E}">
        <p14:creationId xmlns:p14="http://schemas.microsoft.com/office/powerpoint/2010/main" val="3711936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2E6608E-A13E-4C30-9DAD-9759D7BC1324}"/>
              </a:ext>
            </a:extLst>
          </p:cNvPr>
          <p:cNvSpPr>
            <a:spLocks noGrp="1"/>
          </p:cNvSpPr>
          <p:nvPr>
            <p:ph type="title"/>
          </p:nvPr>
        </p:nvSpPr>
        <p:spPr>
          <a:xfrm>
            <a:off x="840318" y="457200"/>
            <a:ext cx="393276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E6FBB83A-E777-4126-A230-4D6265A4B29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C8F85D24-3A0D-41CA-B690-7C26DC8F380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Rectangle 4">
            <a:extLst>
              <a:ext uri="{FF2B5EF4-FFF2-40B4-BE49-F238E27FC236}">
                <a16:creationId xmlns:a16="http://schemas.microsoft.com/office/drawing/2014/main" id="{68FF139D-AE48-4A0F-9213-9CB77F74A475}"/>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6235AC44-F0A8-49E6-A60F-FBADB8674829}"/>
              </a:ext>
            </a:extLst>
          </p:cNvPr>
          <p:cNvSpPr>
            <a:spLocks noGrp="1" noChangeArrowheads="1"/>
          </p:cNvSpPr>
          <p:nvPr>
            <p:ph type="ftr" sz="quarter" idx="11"/>
          </p:nvPr>
        </p:nvSpPr>
        <p:spPr>
          <a:ln/>
        </p:spPr>
        <p:txBody>
          <a:bodyPr/>
          <a:lstStyle>
            <a:lvl1pPr>
              <a:defRPr/>
            </a:lvl1pPr>
          </a:lstStyle>
          <a:p>
            <a:endParaRPr lang="ko-KR" altLang="ko-KR"/>
          </a:p>
        </p:txBody>
      </p:sp>
      <p:sp>
        <p:nvSpPr>
          <p:cNvPr id="7" name="Rectangle 6">
            <a:extLst>
              <a:ext uri="{FF2B5EF4-FFF2-40B4-BE49-F238E27FC236}">
                <a16:creationId xmlns:a16="http://schemas.microsoft.com/office/drawing/2014/main" id="{48CC4908-A3DB-4880-B5C5-205EE40E8B1E}"/>
              </a:ext>
            </a:extLst>
          </p:cNvPr>
          <p:cNvSpPr>
            <a:spLocks noGrp="1" noChangeArrowheads="1"/>
          </p:cNvSpPr>
          <p:nvPr>
            <p:ph type="sldNum" sz="quarter" idx="12"/>
          </p:nvPr>
        </p:nvSpPr>
        <p:spPr>
          <a:ln/>
        </p:spPr>
        <p:txBody>
          <a:bodyPr/>
          <a:lstStyle>
            <a:lvl1pPr>
              <a:defRPr/>
            </a:lvl1pPr>
          </a:lstStyle>
          <a:p>
            <a:pPr>
              <a:defRPr/>
            </a:pPr>
            <a:fld id="{69849E0E-3708-4289-BDD1-8DA847CBC3D9}" type="slidenum">
              <a:rPr lang="en-US" altLang="ko-KR"/>
              <a:pPr>
                <a:defRPr/>
              </a:pPr>
              <a:t>‹#›</a:t>
            </a:fld>
            <a:endParaRPr lang="en-US" altLang="ko-KR"/>
          </a:p>
        </p:txBody>
      </p:sp>
    </p:spTree>
    <p:extLst>
      <p:ext uri="{BB962C8B-B14F-4D97-AF65-F5344CB8AC3E}">
        <p14:creationId xmlns:p14="http://schemas.microsoft.com/office/powerpoint/2010/main" val="689208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170F1A7-89FE-4B09-8331-D5F34A902B0E}"/>
              </a:ext>
            </a:extLst>
          </p:cNvPr>
          <p:cNvSpPr>
            <a:spLocks noGrp="1"/>
          </p:cNvSpPr>
          <p:nvPr>
            <p:ph type="title"/>
          </p:nvPr>
        </p:nvSpPr>
        <p:spPr>
          <a:xfrm>
            <a:off x="840318" y="457200"/>
            <a:ext cx="393276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311B2627-0AA9-4314-8A2F-A682C8C79BFF}"/>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a:extLst>
              <a:ext uri="{FF2B5EF4-FFF2-40B4-BE49-F238E27FC236}">
                <a16:creationId xmlns:a16="http://schemas.microsoft.com/office/drawing/2014/main" id="{809FF379-589E-4AFA-A891-BF1A42722F1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Rectangle 4">
            <a:extLst>
              <a:ext uri="{FF2B5EF4-FFF2-40B4-BE49-F238E27FC236}">
                <a16:creationId xmlns:a16="http://schemas.microsoft.com/office/drawing/2014/main" id="{1F1740BB-8362-4156-ADD2-BF018BC256F9}"/>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875BF9D9-7AF9-4A22-91FC-D3BA34D2EBFC}"/>
              </a:ext>
            </a:extLst>
          </p:cNvPr>
          <p:cNvSpPr>
            <a:spLocks noGrp="1" noChangeArrowheads="1"/>
          </p:cNvSpPr>
          <p:nvPr>
            <p:ph type="ftr" sz="quarter" idx="11"/>
          </p:nvPr>
        </p:nvSpPr>
        <p:spPr>
          <a:ln/>
        </p:spPr>
        <p:txBody>
          <a:bodyPr/>
          <a:lstStyle>
            <a:lvl1pPr>
              <a:defRPr/>
            </a:lvl1pPr>
          </a:lstStyle>
          <a:p>
            <a:endParaRPr lang="ko-KR" altLang="ko-KR"/>
          </a:p>
        </p:txBody>
      </p:sp>
      <p:sp>
        <p:nvSpPr>
          <p:cNvPr id="7" name="Rectangle 6">
            <a:extLst>
              <a:ext uri="{FF2B5EF4-FFF2-40B4-BE49-F238E27FC236}">
                <a16:creationId xmlns:a16="http://schemas.microsoft.com/office/drawing/2014/main" id="{57D22289-6B50-46C9-BC04-2F26606060C5}"/>
              </a:ext>
            </a:extLst>
          </p:cNvPr>
          <p:cNvSpPr>
            <a:spLocks noGrp="1" noChangeArrowheads="1"/>
          </p:cNvSpPr>
          <p:nvPr>
            <p:ph type="sldNum" sz="quarter" idx="12"/>
          </p:nvPr>
        </p:nvSpPr>
        <p:spPr>
          <a:ln/>
        </p:spPr>
        <p:txBody>
          <a:bodyPr/>
          <a:lstStyle>
            <a:lvl1pPr>
              <a:defRPr/>
            </a:lvl1pPr>
          </a:lstStyle>
          <a:p>
            <a:pPr>
              <a:defRPr/>
            </a:pPr>
            <a:fld id="{B864CC14-A50B-4735-BA82-A6D4CC916F78}" type="slidenum">
              <a:rPr lang="en-US" altLang="ko-KR"/>
              <a:pPr>
                <a:defRPr/>
              </a:pPr>
              <a:t>‹#›</a:t>
            </a:fld>
            <a:endParaRPr lang="en-US" altLang="ko-KR"/>
          </a:p>
        </p:txBody>
      </p:sp>
    </p:spTree>
    <p:extLst>
      <p:ext uri="{BB962C8B-B14F-4D97-AF65-F5344CB8AC3E}">
        <p14:creationId xmlns:p14="http://schemas.microsoft.com/office/powerpoint/2010/main" val="3787656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2FF41D3-9639-4D41-A28B-6D97A715DCDB}"/>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4D0AF7F4-F52F-40C8-813B-34A8F56FE76A}"/>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1162D1B6-3ABD-4D6B-92E5-ABBF7AF1BB15}"/>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8B027C25-C300-4968-AB9F-4AFA08A7BE11}"/>
              </a:ext>
            </a:extLst>
          </p:cNvPr>
          <p:cNvSpPr>
            <a:spLocks noGrp="1" noChangeArrowheads="1"/>
          </p:cNvSpPr>
          <p:nvPr>
            <p:ph type="ftr" sz="quarter" idx="11"/>
          </p:nvPr>
        </p:nvSpPr>
        <p:spPr>
          <a:ln/>
        </p:spPr>
        <p:txBody>
          <a:bodyPr/>
          <a:lstStyle>
            <a:lvl1pPr>
              <a:defRPr/>
            </a:lvl1pPr>
          </a:lstStyle>
          <a:p>
            <a:endParaRPr lang="ko-KR" altLang="ko-KR"/>
          </a:p>
        </p:txBody>
      </p:sp>
      <p:sp>
        <p:nvSpPr>
          <p:cNvPr id="6" name="Rectangle 6">
            <a:extLst>
              <a:ext uri="{FF2B5EF4-FFF2-40B4-BE49-F238E27FC236}">
                <a16:creationId xmlns:a16="http://schemas.microsoft.com/office/drawing/2014/main" id="{0FF89FFD-C937-4116-AF6D-DE2D6325BA1D}"/>
              </a:ext>
            </a:extLst>
          </p:cNvPr>
          <p:cNvSpPr>
            <a:spLocks noGrp="1" noChangeArrowheads="1"/>
          </p:cNvSpPr>
          <p:nvPr>
            <p:ph type="sldNum" sz="quarter" idx="12"/>
          </p:nvPr>
        </p:nvSpPr>
        <p:spPr>
          <a:ln/>
        </p:spPr>
        <p:txBody>
          <a:bodyPr/>
          <a:lstStyle>
            <a:lvl1pPr>
              <a:defRPr/>
            </a:lvl1pPr>
          </a:lstStyle>
          <a:p>
            <a:pPr>
              <a:defRPr/>
            </a:pPr>
            <a:fld id="{EE1BBEE2-9CF1-4B74-9AF4-ABBB55BF94B4}" type="slidenum">
              <a:rPr lang="en-US" altLang="ko-KR"/>
              <a:pPr>
                <a:defRPr/>
              </a:pPr>
              <a:t>‹#›</a:t>
            </a:fld>
            <a:endParaRPr lang="en-US" altLang="ko-KR"/>
          </a:p>
        </p:txBody>
      </p:sp>
    </p:spTree>
    <p:extLst>
      <p:ext uri="{BB962C8B-B14F-4D97-AF65-F5344CB8AC3E}">
        <p14:creationId xmlns:p14="http://schemas.microsoft.com/office/powerpoint/2010/main" val="3935972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BA8C81B1-AF78-48E0-B080-5D8EA69DA6C4}"/>
              </a:ext>
            </a:extLst>
          </p:cNvPr>
          <p:cNvSpPr>
            <a:spLocks noGrp="1"/>
          </p:cNvSpPr>
          <p:nvPr>
            <p:ph type="title" orient="vert"/>
          </p:nvPr>
        </p:nvSpPr>
        <p:spPr>
          <a:xfrm>
            <a:off x="8915400" y="274639"/>
            <a:ext cx="2768600" cy="5775325"/>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1CD71761-4C19-4404-8149-F2652EFD3634}"/>
              </a:ext>
            </a:extLst>
          </p:cNvPr>
          <p:cNvSpPr>
            <a:spLocks noGrp="1"/>
          </p:cNvSpPr>
          <p:nvPr>
            <p:ph type="body" orient="vert" idx="1"/>
          </p:nvPr>
        </p:nvSpPr>
        <p:spPr>
          <a:xfrm>
            <a:off x="609600" y="274639"/>
            <a:ext cx="8102600" cy="5775325"/>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B98F8871-2610-427A-B6ED-E0584AA53614}"/>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432A3E26-F060-42BA-817B-FCFE7EAFD009}"/>
              </a:ext>
            </a:extLst>
          </p:cNvPr>
          <p:cNvSpPr>
            <a:spLocks noGrp="1" noChangeArrowheads="1"/>
          </p:cNvSpPr>
          <p:nvPr>
            <p:ph type="ftr" sz="quarter" idx="11"/>
          </p:nvPr>
        </p:nvSpPr>
        <p:spPr>
          <a:ln/>
        </p:spPr>
        <p:txBody>
          <a:bodyPr/>
          <a:lstStyle>
            <a:lvl1pPr>
              <a:defRPr/>
            </a:lvl1pPr>
          </a:lstStyle>
          <a:p>
            <a:endParaRPr lang="ko-KR" altLang="ko-KR"/>
          </a:p>
        </p:txBody>
      </p:sp>
      <p:sp>
        <p:nvSpPr>
          <p:cNvPr id="6" name="Rectangle 6">
            <a:extLst>
              <a:ext uri="{FF2B5EF4-FFF2-40B4-BE49-F238E27FC236}">
                <a16:creationId xmlns:a16="http://schemas.microsoft.com/office/drawing/2014/main" id="{23A5263B-7438-413C-93BC-6DB4AB1D5614}"/>
              </a:ext>
            </a:extLst>
          </p:cNvPr>
          <p:cNvSpPr>
            <a:spLocks noGrp="1" noChangeArrowheads="1"/>
          </p:cNvSpPr>
          <p:nvPr>
            <p:ph type="sldNum" sz="quarter" idx="12"/>
          </p:nvPr>
        </p:nvSpPr>
        <p:spPr>
          <a:ln/>
        </p:spPr>
        <p:txBody>
          <a:bodyPr/>
          <a:lstStyle>
            <a:lvl1pPr>
              <a:defRPr/>
            </a:lvl1pPr>
          </a:lstStyle>
          <a:p>
            <a:pPr>
              <a:defRPr/>
            </a:pPr>
            <a:fld id="{F00825C9-3D62-4675-A95E-99B011585610}" type="slidenum">
              <a:rPr lang="en-US" altLang="ko-KR"/>
              <a:pPr>
                <a:defRPr/>
              </a:pPr>
              <a:t>‹#›</a:t>
            </a:fld>
            <a:endParaRPr lang="en-US" altLang="ko-KR"/>
          </a:p>
        </p:txBody>
      </p:sp>
    </p:spTree>
    <p:extLst>
      <p:ext uri="{BB962C8B-B14F-4D97-AF65-F5344CB8AC3E}">
        <p14:creationId xmlns:p14="http://schemas.microsoft.com/office/powerpoint/2010/main" val="3339716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FE33E95-3AF7-4DBB-B009-A63EA75E0245}"/>
              </a:ext>
            </a:extLst>
          </p:cNvPr>
          <p:cNvSpPr>
            <a:spLocks noGrp="1"/>
          </p:cNvSpPr>
          <p:nvPr>
            <p:ph type="title"/>
          </p:nvPr>
        </p:nvSpPr>
        <p:spPr>
          <a:xfrm>
            <a:off x="609600" y="274638"/>
            <a:ext cx="10972800" cy="1143000"/>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5F524BBA-7929-40DB-917C-37ADEDD4E6A2}"/>
              </a:ext>
            </a:extLst>
          </p:cNvPr>
          <p:cNvSpPr>
            <a:spLocks noGrp="1"/>
          </p:cNvSpPr>
          <p:nvPr>
            <p:ph type="body" sz="half" idx="1"/>
          </p:nvPr>
        </p:nvSpPr>
        <p:spPr>
          <a:xfrm>
            <a:off x="711200" y="1524000"/>
            <a:ext cx="5384800" cy="45259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ADE3DB0C-8C74-4301-AB69-A4F76A4E5645}"/>
              </a:ext>
            </a:extLst>
          </p:cNvPr>
          <p:cNvSpPr>
            <a:spLocks noGrp="1"/>
          </p:cNvSpPr>
          <p:nvPr>
            <p:ph sz="half" idx="2"/>
          </p:nvPr>
        </p:nvSpPr>
        <p:spPr>
          <a:xfrm>
            <a:off x="6299200" y="1524000"/>
            <a:ext cx="5384800" cy="45259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0C731AA5-8BAA-4147-A4A9-94618D564713}"/>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4675A46A-1F21-4333-9BC9-72A203325C15}"/>
              </a:ext>
            </a:extLst>
          </p:cNvPr>
          <p:cNvSpPr>
            <a:spLocks noGrp="1" noChangeArrowheads="1"/>
          </p:cNvSpPr>
          <p:nvPr>
            <p:ph type="ftr" sz="quarter" idx="11"/>
          </p:nvPr>
        </p:nvSpPr>
        <p:spPr>
          <a:ln/>
        </p:spPr>
        <p:txBody>
          <a:bodyPr/>
          <a:lstStyle>
            <a:lvl1pPr>
              <a:defRPr/>
            </a:lvl1pPr>
          </a:lstStyle>
          <a:p>
            <a:endParaRPr lang="ko-KR" altLang="ko-KR"/>
          </a:p>
        </p:txBody>
      </p:sp>
      <p:sp>
        <p:nvSpPr>
          <p:cNvPr id="7" name="Rectangle 6">
            <a:extLst>
              <a:ext uri="{FF2B5EF4-FFF2-40B4-BE49-F238E27FC236}">
                <a16:creationId xmlns:a16="http://schemas.microsoft.com/office/drawing/2014/main" id="{BB6C0A59-B375-44B1-8AC3-9D15DC810AF6}"/>
              </a:ext>
            </a:extLst>
          </p:cNvPr>
          <p:cNvSpPr>
            <a:spLocks noGrp="1" noChangeArrowheads="1"/>
          </p:cNvSpPr>
          <p:nvPr>
            <p:ph type="sldNum" sz="quarter" idx="12"/>
          </p:nvPr>
        </p:nvSpPr>
        <p:spPr>
          <a:ln/>
        </p:spPr>
        <p:txBody>
          <a:bodyPr/>
          <a:lstStyle>
            <a:lvl1pPr>
              <a:defRPr/>
            </a:lvl1pPr>
          </a:lstStyle>
          <a:p>
            <a:pPr>
              <a:defRPr/>
            </a:pPr>
            <a:fld id="{9E9074EE-B835-42F0-9545-E50F861A27E4}" type="slidenum">
              <a:rPr lang="en-US" altLang="ko-KR"/>
              <a:pPr>
                <a:defRPr/>
              </a:pPr>
              <a:t>‹#›</a:t>
            </a:fld>
            <a:endParaRPr lang="en-US" altLang="ko-KR"/>
          </a:p>
        </p:txBody>
      </p:sp>
    </p:spTree>
    <p:extLst>
      <p:ext uri="{BB962C8B-B14F-4D97-AF65-F5344CB8AC3E}">
        <p14:creationId xmlns:p14="http://schemas.microsoft.com/office/powerpoint/2010/main" val="2361233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제목, 클립 아트 및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E5D33D6-3DD3-440F-84E3-E64C44155B8C}"/>
              </a:ext>
            </a:extLst>
          </p:cNvPr>
          <p:cNvSpPr>
            <a:spLocks noGrp="1"/>
          </p:cNvSpPr>
          <p:nvPr>
            <p:ph type="title"/>
          </p:nvPr>
        </p:nvSpPr>
        <p:spPr>
          <a:xfrm>
            <a:off x="609600" y="274638"/>
            <a:ext cx="10972800" cy="1143000"/>
          </a:xfrm>
        </p:spPr>
        <p:txBody>
          <a:bodyPr/>
          <a:lstStyle/>
          <a:p>
            <a:r>
              <a:rPr lang="ko-KR" altLang="en-US"/>
              <a:t>마스터 제목 스타일 편집</a:t>
            </a:r>
          </a:p>
        </p:txBody>
      </p:sp>
      <p:sp>
        <p:nvSpPr>
          <p:cNvPr id="3" name="온라인 이미지 개체 틀 2">
            <a:extLst>
              <a:ext uri="{FF2B5EF4-FFF2-40B4-BE49-F238E27FC236}">
                <a16:creationId xmlns:a16="http://schemas.microsoft.com/office/drawing/2014/main" id="{52BE484F-364E-4707-942E-F76DD73CF5F0}"/>
              </a:ext>
            </a:extLst>
          </p:cNvPr>
          <p:cNvSpPr>
            <a:spLocks noGrp="1"/>
          </p:cNvSpPr>
          <p:nvPr>
            <p:ph type="clipArt" sz="half" idx="1"/>
          </p:nvPr>
        </p:nvSpPr>
        <p:spPr>
          <a:xfrm>
            <a:off x="711200" y="1524000"/>
            <a:ext cx="5384800" cy="4525963"/>
          </a:xfrm>
        </p:spPr>
        <p:txBody>
          <a:bodyPr/>
          <a:lstStyle/>
          <a:p>
            <a:pPr lvl="0"/>
            <a:endParaRPr lang="ko-KR" altLang="en-US" noProof="0"/>
          </a:p>
        </p:txBody>
      </p:sp>
      <p:sp>
        <p:nvSpPr>
          <p:cNvPr id="4" name="텍스트 개체 틀 3">
            <a:extLst>
              <a:ext uri="{FF2B5EF4-FFF2-40B4-BE49-F238E27FC236}">
                <a16:creationId xmlns:a16="http://schemas.microsoft.com/office/drawing/2014/main" id="{8B25E686-9DCD-4D58-96D8-B3F96B142629}"/>
              </a:ext>
            </a:extLst>
          </p:cNvPr>
          <p:cNvSpPr>
            <a:spLocks noGrp="1"/>
          </p:cNvSpPr>
          <p:nvPr>
            <p:ph type="body" sz="half" idx="2"/>
          </p:nvPr>
        </p:nvSpPr>
        <p:spPr>
          <a:xfrm>
            <a:off x="6299200" y="1524000"/>
            <a:ext cx="5384800" cy="45259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54D87902-0AC0-4616-960C-5E9F7CE79F7B}"/>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36414882-413B-4373-9937-D1BB543DBA05}"/>
              </a:ext>
            </a:extLst>
          </p:cNvPr>
          <p:cNvSpPr>
            <a:spLocks noGrp="1" noChangeArrowheads="1"/>
          </p:cNvSpPr>
          <p:nvPr>
            <p:ph type="ftr" sz="quarter" idx="11"/>
          </p:nvPr>
        </p:nvSpPr>
        <p:spPr>
          <a:ln/>
        </p:spPr>
        <p:txBody>
          <a:bodyPr/>
          <a:lstStyle>
            <a:lvl1pPr>
              <a:defRPr/>
            </a:lvl1pPr>
          </a:lstStyle>
          <a:p>
            <a:endParaRPr lang="ko-KR" altLang="ko-KR"/>
          </a:p>
        </p:txBody>
      </p:sp>
      <p:sp>
        <p:nvSpPr>
          <p:cNvPr id="7" name="Rectangle 6">
            <a:extLst>
              <a:ext uri="{FF2B5EF4-FFF2-40B4-BE49-F238E27FC236}">
                <a16:creationId xmlns:a16="http://schemas.microsoft.com/office/drawing/2014/main" id="{AEBA320A-BE16-45EE-B42D-D8AFA3D58790}"/>
              </a:ext>
            </a:extLst>
          </p:cNvPr>
          <p:cNvSpPr>
            <a:spLocks noGrp="1" noChangeArrowheads="1"/>
          </p:cNvSpPr>
          <p:nvPr>
            <p:ph type="sldNum" sz="quarter" idx="12"/>
          </p:nvPr>
        </p:nvSpPr>
        <p:spPr>
          <a:ln/>
        </p:spPr>
        <p:txBody>
          <a:bodyPr/>
          <a:lstStyle>
            <a:lvl1pPr>
              <a:defRPr/>
            </a:lvl1pPr>
          </a:lstStyle>
          <a:p>
            <a:pPr>
              <a:defRPr/>
            </a:pPr>
            <a:fld id="{0A5F43C0-DAC2-4AC2-A255-FF0D58A565F7}" type="slidenum">
              <a:rPr lang="en-US" altLang="ko-KR"/>
              <a:pPr>
                <a:defRPr/>
              </a:pPr>
              <a:t>‹#›</a:t>
            </a:fld>
            <a:endParaRPr lang="en-US" altLang="ko-KR"/>
          </a:p>
        </p:txBody>
      </p:sp>
    </p:spTree>
    <p:extLst>
      <p:ext uri="{BB962C8B-B14F-4D97-AF65-F5344CB8AC3E}">
        <p14:creationId xmlns:p14="http://schemas.microsoft.com/office/powerpoint/2010/main" val="869190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제목 및 차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7A46E25-A26A-49DC-A182-7B17712D956D}"/>
              </a:ext>
            </a:extLst>
          </p:cNvPr>
          <p:cNvSpPr>
            <a:spLocks noGrp="1"/>
          </p:cNvSpPr>
          <p:nvPr>
            <p:ph type="title"/>
          </p:nvPr>
        </p:nvSpPr>
        <p:spPr>
          <a:xfrm>
            <a:off x="609600" y="274638"/>
            <a:ext cx="10972800" cy="1143000"/>
          </a:xfrm>
        </p:spPr>
        <p:txBody>
          <a:bodyPr/>
          <a:lstStyle/>
          <a:p>
            <a:r>
              <a:rPr lang="ko-KR" altLang="en-US"/>
              <a:t>마스터 제목 스타일 편집</a:t>
            </a:r>
          </a:p>
        </p:txBody>
      </p:sp>
      <p:sp>
        <p:nvSpPr>
          <p:cNvPr id="3" name="차트 개체 틀 2">
            <a:extLst>
              <a:ext uri="{FF2B5EF4-FFF2-40B4-BE49-F238E27FC236}">
                <a16:creationId xmlns:a16="http://schemas.microsoft.com/office/drawing/2014/main" id="{0A120A34-0644-43F5-BB21-237CB583C1D5}"/>
              </a:ext>
            </a:extLst>
          </p:cNvPr>
          <p:cNvSpPr>
            <a:spLocks noGrp="1"/>
          </p:cNvSpPr>
          <p:nvPr>
            <p:ph type="chart" idx="1"/>
          </p:nvPr>
        </p:nvSpPr>
        <p:spPr>
          <a:xfrm>
            <a:off x="711200" y="1524000"/>
            <a:ext cx="10972800" cy="4525963"/>
          </a:xfrm>
        </p:spPr>
        <p:txBody>
          <a:bodyPr/>
          <a:lstStyle/>
          <a:p>
            <a:pPr lvl="0"/>
            <a:endParaRPr lang="ko-KR" altLang="en-US" noProof="0"/>
          </a:p>
        </p:txBody>
      </p:sp>
      <p:sp>
        <p:nvSpPr>
          <p:cNvPr id="4" name="Rectangle 4">
            <a:extLst>
              <a:ext uri="{FF2B5EF4-FFF2-40B4-BE49-F238E27FC236}">
                <a16:creationId xmlns:a16="http://schemas.microsoft.com/office/drawing/2014/main" id="{152C18EE-CE4C-40F4-A9C6-26624F4CD15E}"/>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6669C128-101D-42C4-94D7-E3A9FD371C37}"/>
              </a:ext>
            </a:extLst>
          </p:cNvPr>
          <p:cNvSpPr>
            <a:spLocks noGrp="1" noChangeArrowheads="1"/>
          </p:cNvSpPr>
          <p:nvPr>
            <p:ph type="ftr" sz="quarter" idx="11"/>
          </p:nvPr>
        </p:nvSpPr>
        <p:spPr>
          <a:ln/>
        </p:spPr>
        <p:txBody>
          <a:bodyPr/>
          <a:lstStyle>
            <a:lvl1pPr>
              <a:defRPr/>
            </a:lvl1pPr>
          </a:lstStyle>
          <a:p>
            <a:endParaRPr lang="ko-KR" altLang="ko-KR"/>
          </a:p>
        </p:txBody>
      </p:sp>
      <p:sp>
        <p:nvSpPr>
          <p:cNvPr id="6" name="Rectangle 6">
            <a:extLst>
              <a:ext uri="{FF2B5EF4-FFF2-40B4-BE49-F238E27FC236}">
                <a16:creationId xmlns:a16="http://schemas.microsoft.com/office/drawing/2014/main" id="{116A1853-9C20-41BF-98AD-1E821CA51DA8}"/>
              </a:ext>
            </a:extLst>
          </p:cNvPr>
          <p:cNvSpPr>
            <a:spLocks noGrp="1" noChangeArrowheads="1"/>
          </p:cNvSpPr>
          <p:nvPr>
            <p:ph type="sldNum" sz="quarter" idx="12"/>
          </p:nvPr>
        </p:nvSpPr>
        <p:spPr>
          <a:ln/>
        </p:spPr>
        <p:txBody>
          <a:bodyPr/>
          <a:lstStyle>
            <a:lvl1pPr>
              <a:defRPr/>
            </a:lvl1pPr>
          </a:lstStyle>
          <a:p>
            <a:pPr>
              <a:defRPr/>
            </a:pPr>
            <a:fld id="{50503727-6346-4763-9F19-C6CBCFA1A8D5}" type="slidenum">
              <a:rPr lang="en-US" altLang="ko-KR"/>
              <a:pPr>
                <a:defRPr/>
              </a:pPr>
              <a:t>‹#›</a:t>
            </a:fld>
            <a:endParaRPr lang="en-US" altLang="ko-KR"/>
          </a:p>
        </p:txBody>
      </p:sp>
    </p:spTree>
    <p:extLst>
      <p:ext uri="{BB962C8B-B14F-4D97-AF65-F5344CB8AC3E}">
        <p14:creationId xmlns:p14="http://schemas.microsoft.com/office/powerpoint/2010/main" val="3918707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제목, 텍스트 및 클립 아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24493C3-040E-4EA9-ACA4-BD0EB29A4AA4}"/>
              </a:ext>
            </a:extLst>
          </p:cNvPr>
          <p:cNvSpPr>
            <a:spLocks noGrp="1"/>
          </p:cNvSpPr>
          <p:nvPr>
            <p:ph type="title"/>
          </p:nvPr>
        </p:nvSpPr>
        <p:spPr>
          <a:xfrm>
            <a:off x="609600" y="274638"/>
            <a:ext cx="10972800" cy="1143000"/>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E8E417EF-5C45-4124-ACAA-EE4893DDEE34}"/>
              </a:ext>
            </a:extLst>
          </p:cNvPr>
          <p:cNvSpPr>
            <a:spLocks noGrp="1"/>
          </p:cNvSpPr>
          <p:nvPr>
            <p:ph type="body" sz="half" idx="1"/>
          </p:nvPr>
        </p:nvSpPr>
        <p:spPr>
          <a:xfrm>
            <a:off x="711200" y="1524000"/>
            <a:ext cx="5384800" cy="45259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온라인 이미지 개체 틀 3">
            <a:extLst>
              <a:ext uri="{FF2B5EF4-FFF2-40B4-BE49-F238E27FC236}">
                <a16:creationId xmlns:a16="http://schemas.microsoft.com/office/drawing/2014/main" id="{D64D801F-5C36-447A-83F5-5C28EA7E7146}"/>
              </a:ext>
            </a:extLst>
          </p:cNvPr>
          <p:cNvSpPr>
            <a:spLocks noGrp="1"/>
          </p:cNvSpPr>
          <p:nvPr>
            <p:ph type="clipArt" sz="half" idx="2"/>
          </p:nvPr>
        </p:nvSpPr>
        <p:spPr>
          <a:xfrm>
            <a:off x="6299200" y="1524000"/>
            <a:ext cx="5384800" cy="4525963"/>
          </a:xfrm>
        </p:spPr>
        <p:txBody>
          <a:bodyPr/>
          <a:lstStyle/>
          <a:p>
            <a:pPr lvl="0"/>
            <a:endParaRPr lang="ko-KR" altLang="en-US" noProof="0"/>
          </a:p>
        </p:txBody>
      </p:sp>
      <p:sp>
        <p:nvSpPr>
          <p:cNvPr id="5" name="Rectangle 4">
            <a:extLst>
              <a:ext uri="{FF2B5EF4-FFF2-40B4-BE49-F238E27FC236}">
                <a16:creationId xmlns:a16="http://schemas.microsoft.com/office/drawing/2014/main" id="{275D7810-833D-4F31-9D24-E908E0F605F2}"/>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F5BC2FE6-83E4-4B67-948A-6BAFC5B596EC}"/>
              </a:ext>
            </a:extLst>
          </p:cNvPr>
          <p:cNvSpPr>
            <a:spLocks noGrp="1" noChangeArrowheads="1"/>
          </p:cNvSpPr>
          <p:nvPr>
            <p:ph type="ftr" sz="quarter" idx="11"/>
          </p:nvPr>
        </p:nvSpPr>
        <p:spPr>
          <a:ln/>
        </p:spPr>
        <p:txBody>
          <a:bodyPr/>
          <a:lstStyle>
            <a:lvl1pPr>
              <a:defRPr/>
            </a:lvl1pPr>
          </a:lstStyle>
          <a:p>
            <a:endParaRPr lang="ko-KR" altLang="ko-KR"/>
          </a:p>
        </p:txBody>
      </p:sp>
      <p:sp>
        <p:nvSpPr>
          <p:cNvPr id="7" name="Rectangle 6">
            <a:extLst>
              <a:ext uri="{FF2B5EF4-FFF2-40B4-BE49-F238E27FC236}">
                <a16:creationId xmlns:a16="http://schemas.microsoft.com/office/drawing/2014/main" id="{45733889-987A-4EB8-AAD0-DF62A07613AA}"/>
              </a:ext>
            </a:extLst>
          </p:cNvPr>
          <p:cNvSpPr>
            <a:spLocks noGrp="1" noChangeArrowheads="1"/>
          </p:cNvSpPr>
          <p:nvPr>
            <p:ph type="sldNum" sz="quarter" idx="12"/>
          </p:nvPr>
        </p:nvSpPr>
        <p:spPr>
          <a:ln/>
        </p:spPr>
        <p:txBody>
          <a:bodyPr/>
          <a:lstStyle>
            <a:lvl1pPr>
              <a:defRPr/>
            </a:lvl1pPr>
          </a:lstStyle>
          <a:p>
            <a:pPr>
              <a:defRPr/>
            </a:pPr>
            <a:fld id="{22097C0B-B306-4F4A-80F5-A6BBF1BB2B25}" type="slidenum">
              <a:rPr lang="en-US" altLang="ko-KR"/>
              <a:pPr>
                <a:defRPr/>
              </a:pPr>
              <a:t>‹#›</a:t>
            </a:fld>
            <a:endParaRPr lang="en-US" altLang="ko-KR"/>
          </a:p>
        </p:txBody>
      </p:sp>
    </p:spTree>
    <p:extLst>
      <p:ext uri="{BB962C8B-B14F-4D97-AF65-F5344CB8AC3E}">
        <p14:creationId xmlns:p14="http://schemas.microsoft.com/office/powerpoint/2010/main" val="3175496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96D753D0-CBC1-4A7B-87DA-873749A42B7B}"/>
              </a:ext>
            </a:extLst>
          </p:cNvPr>
          <p:cNvSpPr>
            <a:spLocks noGrp="1"/>
          </p:cNvSpPr>
          <p:nvPr>
            <p:ph/>
          </p:nvPr>
        </p:nvSpPr>
        <p:spPr>
          <a:xfrm>
            <a:off x="609600" y="274639"/>
            <a:ext cx="11074400" cy="5775325"/>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3" name="Rectangle 4">
            <a:extLst>
              <a:ext uri="{FF2B5EF4-FFF2-40B4-BE49-F238E27FC236}">
                <a16:creationId xmlns:a16="http://schemas.microsoft.com/office/drawing/2014/main" id="{CA8E2378-2D71-4697-8684-4448FD813C2A}"/>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0559C9C2-AF15-4281-B716-EC0C18575DDA}"/>
              </a:ext>
            </a:extLst>
          </p:cNvPr>
          <p:cNvSpPr>
            <a:spLocks noGrp="1" noChangeArrowheads="1"/>
          </p:cNvSpPr>
          <p:nvPr>
            <p:ph type="ftr" sz="quarter" idx="11"/>
          </p:nvPr>
        </p:nvSpPr>
        <p:spPr>
          <a:ln/>
        </p:spPr>
        <p:txBody>
          <a:bodyPr/>
          <a:lstStyle>
            <a:lvl1pPr>
              <a:defRPr/>
            </a:lvl1pPr>
          </a:lstStyle>
          <a:p>
            <a:endParaRPr lang="ko-KR" altLang="ko-KR"/>
          </a:p>
        </p:txBody>
      </p:sp>
      <p:sp>
        <p:nvSpPr>
          <p:cNvPr id="5" name="Rectangle 6">
            <a:extLst>
              <a:ext uri="{FF2B5EF4-FFF2-40B4-BE49-F238E27FC236}">
                <a16:creationId xmlns:a16="http://schemas.microsoft.com/office/drawing/2014/main" id="{F791781A-0657-4644-8FA2-F8004E1C1C02}"/>
              </a:ext>
            </a:extLst>
          </p:cNvPr>
          <p:cNvSpPr>
            <a:spLocks noGrp="1" noChangeArrowheads="1"/>
          </p:cNvSpPr>
          <p:nvPr>
            <p:ph type="sldNum" sz="quarter" idx="12"/>
          </p:nvPr>
        </p:nvSpPr>
        <p:spPr>
          <a:ln/>
        </p:spPr>
        <p:txBody>
          <a:bodyPr/>
          <a:lstStyle>
            <a:lvl1pPr>
              <a:defRPr/>
            </a:lvl1pPr>
          </a:lstStyle>
          <a:p>
            <a:pPr>
              <a:defRPr/>
            </a:pPr>
            <a:fld id="{8CBE13CC-13AE-4C3B-A509-2BDD98046AAF}" type="slidenum">
              <a:rPr lang="en-US" altLang="ko-KR"/>
              <a:pPr>
                <a:defRPr/>
              </a:pPr>
              <a:t>‹#›</a:t>
            </a:fld>
            <a:endParaRPr lang="en-US" altLang="ko-KR"/>
          </a:p>
        </p:txBody>
      </p:sp>
    </p:spTree>
    <p:extLst>
      <p:ext uri="{BB962C8B-B14F-4D97-AF65-F5344CB8AC3E}">
        <p14:creationId xmlns:p14="http://schemas.microsoft.com/office/powerpoint/2010/main" val="2237170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55EC4A2-10A7-4E09-9286-973F98250BA8}"/>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CBD826B0-DB26-4FA1-BDCA-2E2892A13B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62A2F58F-7191-4346-BC4F-AC48D8BF6441}"/>
              </a:ext>
            </a:extLst>
          </p:cNvPr>
          <p:cNvSpPr>
            <a:spLocks noGrp="1"/>
          </p:cNvSpPr>
          <p:nvPr>
            <p:ph type="dt" sz="half" idx="10"/>
          </p:nvPr>
        </p:nvSpPr>
        <p:spPr/>
        <p:txBody>
          <a:bodyPr/>
          <a:lstStyle/>
          <a:p>
            <a:fld id="{0D7DBDEA-531F-49CA-8F24-5E58AF1A601F}"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92D90CD8-1B1E-43BD-9D1F-BA85602A575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C31530F-A141-45D0-8B77-BD9F498472D6}"/>
              </a:ext>
            </a:extLst>
          </p:cNvPr>
          <p:cNvSpPr>
            <a:spLocks noGrp="1"/>
          </p:cNvSpPr>
          <p:nvPr>
            <p:ph type="sldNum" sz="quarter" idx="12"/>
          </p:nvPr>
        </p:nvSpPr>
        <p:spPr/>
        <p:txBody>
          <a:bodyPr/>
          <a:lstStyle/>
          <a:p>
            <a:fld id="{C2423CAD-B64B-4D3B-A24E-CB56A901362C}" type="slidenum">
              <a:rPr lang="ko-KR" altLang="en-US" smtClean="0"/>
              <a:t>‹#›</a:t>
            </a:fld>
            <a:endParaRPr lang="ko-KR" altLang="en-US"/>
          </a:p>
        </p:txBody>
      </p:sp>
    </p:spTree>
    <p:extLst>
      <p:ext uri="{BB962C8B-B14F-4D97-AF65-F5344CB8AC3E}">
        <p14:creationId xmlns:p14="http://schemas.microsoft.com/office/powerpoint/2010/main" val="50585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DC9CF8C-6A1A-41DF-9388-330697C8CDF0}"/>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D5034472-B752-4B91-9622-E1295D49A890}"/>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109E7FE7-4424-40E4-8886-697199E67392}"/>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DE6AE675-E2C0-484A-9FBD-33A714839736}"/>
              </a:ext>
            </a:extLst>
          </p:cNvPr>
          <p:cNvSpPr>
            <a:spLocks noGrp="1"/>
          </p:cNvSpPr>
          <p:nvPr>
            <p:ph type="dt" sz="half" idx="10"/>
          </p:nvPr>
        </p:nvSpPr>
        <p:spPr/>
        <p:txBody>
          <a:bodyPr/>
          <a:lstStyle/>
          <a:p>
            <a:fld id="{5201F886-8456-45C2-BF68-971E05E45A43}" type="datetimeFigureOut">
              <a:rPr lang="ko-KR" altLang="en-US" smtClean="0"/>
              <a:t>2019-05-28</a:t>
            </a:fld>
            <a:endParaRPr lang="ko-KR" altLang="en-US"/>
          </a:p>
        </p:txBody>
      </p:sp>
      <p:sp>
        <p:nvSpPr>
          <p:cNvPr id="6" name="바닥글 개체 틀 5">
            <a:extLst>
              <a:ext uri="{FF2B5EF4-FFF2-40B4-BE49-F238E27FC236}">
                <a16:creationId xmlns:a16="http://schemas.microsoft.com/office/drawing/2014/main" id="{9D10F052-A1EE-4A49-8F2A-F41D362652AC}"/>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54621E55-5501-44CD-A44D-DD41978992CA}"/>
              </a:ext>
            </a:extLst>
          </p:cNvPr>
          <p:cNvSpPr>
            <a:spLocks noGrp="1"/>
          </p:cNvSpPr>
          <p:nvPr>
            <p:ph type="sldNum" sz="quarter" idx="12"/>
          </p:nvPr>
        </p:nvSpPr>
        <p:spPr/>
        <p:txBody>
          <a:bodyPr/>
          <a:lstStyle/>
          <a:p>
            <a:fld id="{0820C0CF-2F80-4326-A0ED-BC20BE0318D4}" type="slidenum">
              <a:rPr lang="ko-KR" altLang="en-US" smtClean="0"/>
              <a:t>‹#›</a:t>
            </a:fld>
            <a:endParaRPr lang="ko-KR" altLang="en-US"/>
          </a:p>
        </p:txBody>
      </p:sp>
    </p:spTree>
    <p:extLst>
      <p:ext uri="{BB962C8B-B14F-4D97-AF65-F5344CB8AC3E}">
        <p14:creationId xmlns:p14="http://schemas.microsoft.com/office/powerpoint/2010/main" val="4283875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76283F3-5BDB-42B3-A7B7-8B8D7F5BC88F}"/>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E6B8ED8A-96EB-45B6-BE38-A1BF344EC132}"/>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8DB6773B-55C9-491B-B81F-8DAA349025AF}"/>
              </a:ext>
            </a:extLst>
          </p:cNvPr>
          <p:cNvSpPr>
            <a:spLocks noGrp="1"/>
          </p:cNvSpPr>
          <p:nvPr>
            <p:ph type="dt" sz="half" idx="10"/>
          </p:nvPr>
        </p:nvSpPr>
        <p:spPr/>
        <p:txBody>
          <a:bodyPr/>
          <a:lstStyle/>
          <a:p>
            <a:fld id="{0D7DBDEA-531F-49CA-8F24-5E58AF1A601F}"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DF16F7E6-3C77-476E-9A7A-78754432B49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82ABABD-B2E6-4F4B-ADD3-5D77CBACE7D3}"/>
              </a:ext>
            </a:extLst>
          </p:cNvPr>
          <p:cNvSpPr>
            <a:spLocks noGrp="1"/>
          </p:cNvSpPr>
          <p:nvPr>
            <p:ph type="sldNum" sz="quarter" idx="12"/>
          </p:nvPr>
        </p:nvSpPr>
        <p:spPr/>
        <p:txBody>
          <a:bodyPr/>
          <a:lstStyle/>
          <a:p>
            <a:fld id="{C2423CAD-B64B-4D3B-A24E-CB56A901362C}" type="slidenum">
              <a:rPr lang="ko-KR" altLang="en-US" smtClean="0"/>
              <a:t>‹#›</a:t>
            </a:fld>
            <a:endParaRPr lang="ko-KR" altLang="en-US"/>
          </a:p>
        </p:txBody>
      </p:sp>
    </p:spTree>
    <p:extLst>
      <p:ext uri="{BB962C8B-B14F-4D97-AF65-F5344CB8AC3E}">
        <p14:creationId xmlns:p14="http://schemas.microsoft.com/office/powerpoint/2010/main" val="346444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6714FB-CDD8-4931-9AB4-1972D63F5BE1}"/>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D8F1D00-BC4D-43F2-9D51-BBFC97C1AD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FBD55DFE-C50A-4689-8CC9-6F1C1DA714C1}"/>
              </a:ext>
            </a:extLst>
          </p:cNvPr>
          <p:cNvSpPr>
            <a:spLocks noGrp="1"/>
          </p:cNvSpPr>
          <p:nvPr>
            <p:ph type="dt" sz="half" idx="10"/>
          </p:nvPr>
        </p:nvSpPr>
        <p:spPr/>
        <p:txBody>
          <a:bodyPr/>
          <a:lstStyle/>
          <a:p>
            <a:fld id="{0D7DBDEA-531F-49CA-8F24-5E58AF1A601F}"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1D832256-B6F3-4E67-A495-FFC5AEBD613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20278AF-0344-4E3A-87B4-231C390BC1F8}"/>
              </a:ext>
            </a:extLst>
          </p:cNvPr>
          <p:cNvSpPr>
            <a:spLocks noGrp="1"/>
          </p:cNvSpPr>
          <p:nvPr>
            <p:ph type="sldNum" sz="quarter" idx="12"/>
          </p:nvPr>
        </p:nvSpPr>
        <p:spPr/>
        <p:txBody>
          <a:bodyPr/>
          <a:lstStyle/>
          <a:p>
            <a:fld id="{C2423CAD-B64B-4D3B-A24E-CB56A901362C}" type="slidenum">
              <a:rPr lang="ko-KR" altLang="en-US" smtClean="0"/>
              <a:t>‹#›</a:t>
            </a:fld>
            <a:endParaRPr lang="ko-KR" altLang="en-US"/>
          </a:p>
        </p:txBody>
      </p:sp>
    </p:spTree>
    <p:extLst>
      <p:ext uri="{BB962C8B-B14F-4D97-AF65-F5344CB8AC3E}">
        <p14:creationId xmlns:p14="http://schemas.microsoft.com/office/powerpoint/2010/main" val="8974258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70AD920-370B-4000-B9FA-0B1A4D641DBC}"/>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226FA860-8340-4DA4-B006-C92B8C1645A0}"/>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1114ABF4-9B32-48FF-ACC4-1EE3EE0B6135}"/>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7C12C273-B510-4BC1-9E05-FFE537017870}"/>
              </a:ext>
            </a:extLst>
          </p:cNvPr>
          <p:cNvSpPr>
            <a:spLocks noGrp="1"/>
          </p:cNvSpPr>
          <p:nvPr>
            <p:ph type="dt" sz="half" idx="10"/>
          </p:nvPr>
        </p:nvSpPr>
        <p:spPr/>
        <p:txBody>
          <a:bodyPr/>
          <a:lstStyle/>
          <a:p>
            <a:fld id="{0D7DBDEA-531F-49CA-8F24-5E58AF1A601F}" type="datetimeFigureOut">
              <a:rPr lang="ko-KR" altLang="en-US" smtClean="0"/>
              <a:t>2019-05-28</a:t>
            </a:fld>
            <a:endParaRPr lang="ko-KR" altLang="en-US"/>
          </a:p>
        </p:txBody>
      </p:sp>
      <p:sp>
        <p:nvSpPr>
          <p:cNvPr id="6" name="바닥글 개체 틀 5">
            <a:extLst>
              <a:ext uri="{FF2B5EF4-FFF2-40B4-BE49-F238E27FC236}">
                <a16:creationId xmlns:a16="http://schemas.microsoft.com/office/drawing/2014/main" id="{B9CA40D3-7CB6-47B0-A542-FB865A480635}"/>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D12176DB-DCAE-4936-BC5F-7ABA50027F26}"/>
              </a:ext>
            </a:extLst>
          </p:cNvPr>
          <p:cNvSpPr>
            <a:spLocks noGrp="1"/>
          </p:cNvSpPr>
          <p:nvPr>
            <p:ph type="sldNum" sz="quarter" idx="12"/>
          </p:nvPr>
        </p:nvSpPr>
        <p:spPr/>
        <p:txBody>
          <a:bodyPr/>
          <a:lstStyle/>
          <a:p>
            <a:fld id="{C2423CAD-B64B-4D3B-A24E-CB56A901362C}" type="slidenum">
              <a:rPr lang="ko-KR" altLang="en-US" smtClean="0"/>
              <a:t>‹#›</a:t>
            </a:fld>
            <a:endParaRPr lang="ko-KR" altLang="en-US"/>
          </a:p>
        </p:txBody>
      </p:sp>
    </p:spTree>
    <p:extLst>
      <p:ext uri="{BB962C8B-B14F-4D97-AF65-F5344CB8AC3E}">
        <p14:creationId xmlns:p14="http://schemas.microsoft.com/office/powerpoint/2010/main" val="3054098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BF0A8F8-DF11-4BFB-A507-D14C003CF341}"/>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5DEC635C-EA48-44F4-9250-7FE544C26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B4D0088E-B37A-4B35-B2FD-8F8487A8FC95}"/>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AC7176D0-FAE9-4AF5-8CE9-EF70614C01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B856BAB4-D8A0-424C-95F9-7D1E1241B755}"/>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13D5932C-60EE-4A40-9DE4-C19F15F2FF30}"/>
              </a:ext>
            </a:extLst>
          </p:cNvPr>
          <p:cNvSpPr>
            <a:spLocks noGrp="1"/>
          </p:cNvSpPr>
          <p:nvPr>
            <p:ph type="dt" sz="half" idx="10"/>
          </p:nvPr>
        </p:nvSpPr>
        <p:spPr/>
        <p:txBody>
          <a:bodyPr/>
          <a:lstStyle/>
          <a:p>
            <a:fld id="{0D7DBDEA-531F-49CA-8F24-5E58AF1A601F}" type="datetimeFigureOut">
              <a:rPr lang="ko-KR" altLang="en-US" smtClean="0"/>
              <a:t>2019-05-28</a:t>
            </a:fld>
            <a:endParaRPr lang="ko-KR" altLang="en-US"/>
          </a:p>
        </p:txBody>
      </p:sp>
      <p:sp>
        <p:nvSpPr>
          <p:cNvPr id="8" name="바닥글 개체 틀 7">
            <a:extLst>
              <a:ext uri="{FF2B5EF4-FFF2-40B4-BE49-F238E27FC236}">
                <a16:creationId xmlns:a16="http://schemas.microsoft.com/office/drawing/2014/main" id="{8EF9F0E9-8835-4434-A43B-9C89F7B44221}"/>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A04856D2-D137-4E31-86A6-024FEEC33818}"/>
              </a:ext>
            </a:extLst>
          </p:cNvPr>
          <p:cNvSpPr>
            <a:spLocks noGrp="1"/>
          </p:cNvSpPr>
          <p:nvPr>
            <p:ph type="sldNum" sz="quarter" idx="12"/>
          </p:nvPr>
        </p:nvSpPr>
        <p:spPr/>
        <p:txBody>
          <a:bodyPr/>
          <a:lstStyle/>
          <a:p>
            <a:fld id="{C2423CAD-B64B-4D3B-A24E-CB56A901362C}" type="slidenum">
              <a:rPr lang="ko-KR" altLang="en-US" smtClean="0"/>
              <a:t>‹#›</a:t>
            </a:fld>
            <a:endParaRPr lang="ko-KR" altLang="en-US"/>
          </a:p>
        </p:txBody>
      </p:sp>
    </p:spTree>
    <p:extLst>
      <p:ext uri="{BB962C8B-B14F-4D97-AF65-F5344CB8AC3E}">
        <p14:creationId xmlns:p14="http://schemas.microsoft.com/office/powerpoint/2010/main" val="981041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21CA136-5016-4E6D-88E2-1DF071057CC4}"/>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7532992A-090D-4186-9DFA-5EF04FA5EE4B}"/>
              </a:ext>
            </a:extLst>
          </p:cNvPr>
          <p:cNvSpPr>
            <a:spLocks noGrp="1"/>
          </p:cNvSpPr>
          <p:nvPr>
            <p:ph type="dt" sz="half" idx="10"/>
          </p:nvPr>
        </p:nvSpPr>
        <p:spPr/>
        <p:txBody>
          <a:bodyPr/>
          <a:lstStyle/>
          <a:p>
            <a:fld id="{0D7DBDEA-531F-49CA-8F24-5E58AF1A601F}" type="datetimeFigureOut">
              <a:rPr lang="ko-KR" altLang="en-US" smtClean="0"/>
              <a:t>2019-05-28</a:t>
            </a:fld>
            <a:endParaRPr lang="ko-KR" altLang="en-US"/>
          </a:p>
        </p:txBody>
      </p:sp>
      <p:sp>
        <p:nvSpPr>
          <p:cNvPr id="4" name="바닥글 개체 틀 3">
            <a:extLst>
              <a:ext uri="{FF2B5EF4-FFF2-40B4-BE49-F238E27FC236}">
                <a16:creationId xmlns:a16="http://schemas.microsoft.com/office/drawing/2014/main" id="{A217BED8-3F42-4896-B14B-13A0F509B98F}"/>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C2CD5CB4-BCBB-40E8-8821-68B3E4EC5499}"/>
              </a:ext>
            </a:extLst>
          </p:cNvPr>
          <p:cNvSpPr>
            <a:spLocks noGrp="1"/>
          </p:cNvSpPr>
          <p:nvPr>
            <p:ph type="sldNum" sz="quarter" idx="12"/>
          </p:nvPr>
        </p:nvSpPr>
        <p:spPr/>
        <p:txBody>
          <a:bodyPr/>
          <a:lstStyle/>
          <a:p>
            <a:fld id="{C2423CAD-B64B-4D3B-A24E-CB56A901362C}" type="slidenum">
              <a:rPr lang="ko-KR" altLang="en-US" smtClean="0"/>
              <a:t>‹#›</a:t>
            </a:fld>
            <a:endParaRPr lang="ko-KR" altLang="en-US"/>
          </a:p>
        </p:txBody>
      </p:sp>
    </p:spTree>
    <p:extLst>
      <p:ext uri="{BB962C8B-B14F-4D97-AF65-F5344CB8AC3E}">
        <p14:creationId xmlns:p14="http://schemas.microsoft.com/office/powerpoint/2010/main" val="694882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C42AFE88-4DD7-4406-A31F-C10D79C6F1AF}"/>
              </a:ext>
            </a:extLst>
          </p:cNvPr>
          <p:cNvSpPr>
            <a:spLocks noGrp="1"/>
          </p:cNvSpPr>
          <p:nvPr>
            <p:ph type="dt" sz="half" idx="10"/>
          </p:nvPr>
        </p:nvSpPr>
        <p:spPr/>
        <p:txBody>
          <a:bodyPr/>
          <a:lstStyle/>
          <a:p>
            <a:fld id="{0D7DBDEA-531F-49CA-8F24-5E58AF1A601F}" type="datetimeFigureOut">
              <a:rPr lang="ko-KR" altLang="en-US" smtClean="0"/>
              <a:t>2019-05-28</a:t>
            </a:fld>
            <a:endParaRPr lang="ko-KR" altLang="en-US"/>
          </a:p>
        </p:txBody>
      </p:sp>
      <p:sp>
        <p:nvSpPr>
          <p:cNvPr id="3" name="바닥글 개체 틀 2">
            <a:extLst>
              <a:ext uri="{FF2B5EF4-FFF2-40B4-BE49-F238E27FC236}">
                <a16:creationId xmlns:a16="http://schemas.microsoft.com/office/drawing/2014/main" id="{FEC86BCA-572C-4644-9361-035FFE9B0B11}"/>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8E726231-5F80-4072-B296-A8C857BAA7EE}"/>
              </a:ext>
            </a:extLst>
          </p:cNvPr>
          <p:cNvSpPr>
            <a:spLocks noGrp="1"/>
          </p:cNvSpPr>
          <p:nvPr>
            <p:ph type="sldNum" sz="quarter" idx="12"/>
          </p:nvPr>
        </p:nvSpPr>
        <p:spPr/>
        <p:txBody>
          <a:bodyPr/>
          <a:lstStyle/>
          <a:p>
            <a:fld id="{C2423CAD-B64B-4D3B-A24E-CB56A901362C}" type="slidenum">
              <a:rPr lang="ko-KR" altLang="en-US" smtClean="0"/>
              <a:t>‹#›</a:t>
            </a:fld>
            <a:endParaRPr lang="ko-KR" altLang="en-US"/>
          </a:p>
        </p:txBody>
      </p:sp>
    </p:spTree>
    <p:extLst>
      <p:ext uri="{BB962C8B-B14F-4D97-AF65-F5344CB8AC3E}">
        <p14:creationId xmlns:p14="http://schemas.microsoft.com/office/powerpoint/2010/main" val="57965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38990D-8905-48FD-8AC4-5752799806B5}"/>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2B243B9A-1472-4EB5-A778-D4B251A7C5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FC31424C-720B-4F56-8212-06A2BA4AFB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E7AB4DEA-1B8B-41D0-B90A-E27C3311BF9E}"/>
              </a:ext>
            </a:extLst>
          </p:cNvPr>
          <p:cNvSpPr>
            <a:spLocks noGrp="1"/>
          </p:cNvSpPr>
          <p:nvPr>
            <p:ph type="dt" sz="half" idx="10"/>
          </p:nvPr>
        </p:nvSpPr>
        <p:spPr/>
        <p:txBody>
          <a:bodyPr/>
          <a:lstStyle/>
          <a:p>
            <a:fld id="{0D7DBDEA-531F-49CA-8F24-5E58AF1A601F}" type="datetimeFigureOut">
              <a:rPr lang="ko-KR" altLang="en-US" smtClean="0"/>
              <a:t>2019-05-28</a:t>
            </a:fld>
            <a:endParaRPr lang="ko-KR" altLang="en-US"/>
          </a:p>
        </p:txBody>
      </p:sp>
      <p:sp>
        <p:nvSpPr>
          <p:cNvPr id="6" name="바닥글 개체 틀 5">
            <a:extLst>
              <a:ext uri="{FF2B5EF4-FFF2-40B4-BE49-F238E27FC236}">
                <a16:creationId xmlns:a16="http://schemas.microsoft.com/office/drawing/2014/main" id="{E38ADB20-DEE2-448B-BA6A-98C1CB919775}"/>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A63A69A-5118-48C7-86D8-003839D1C6C5}"/>
              </a:ext>
            </a:extLst>
          </p:cNvPr>
          <p:cNvSpPr>
            <a:spLocks noGrp="1"/>
          </p:cNvSpPr>
          <p:nvPr>
            <p:ph type="sldNum" sz="quarter" idx="12"/>
          </p:nvPr>
        </p:nvSpPr>
        <p:spPr/>
        <p:txBody>
          <a:bodyPr/>
          <a:lstStyle/>
          <a:p>
            <a:fld id="{C2423CAD-B64B-4D3B-A24E-CB56A901362C}" type="slidenum">
              <a:rPr lang="ko-KR" altLang="en-US" smtClean="0"/>
              <a:t>‹#›</a:t>
            </a:fld>
            <a:endParaRPr lang="ko-KR" altLang="en-US"/>
          </a:p>
        </p:txBody>
      </p:sp>
    </p:spTree>
    <p:extLst>
      <p:ext uri="{BB962C8B-B14F-4D97-AF65-F5344CB8AC3E}">
        <p14:creationId xmlns:p14="http://schemas.microsoft.com/office/powerpoint/2010/main" val="2635335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BF7D986-1953-421A-8065-6FABF2574F1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1C3E3FB9-F634-46D2-BAA5-AE6E37CCD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F46333B2-0E30-40B4-BF0B-C71083379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D8A50FE4-D82F-457E-BB29-9C519996C92E}"/>
              </a:ext>
            </a:extLst>
          </p:cNvPr>
          <p:cNvSpPr>
            <a:spLocks noGrp="1"/>
          </p:cNvSpPr>
          <p:nvPr>
            <p:ph type="dt" sz="half" idx="10"/>
          </p:nvPr>
        </p:nvSpPr>
        <p:spPr/>
        <p:txBody>
          <a:bodyPr/>
          <a:lstStyle/>
          <a:p>
            <a:fld id="{0D7DBDEA-531F-49CA-8F24-5E58AF1A601F}" type="datetimeFigureOut">
              <a:rPr lang="ko-KR" altLang="en-US" smtClean="0"/>
              <a:t>2019-05-28</a:t>
            </a:fld>
            <a:endParaRPr lang="ko-KR" altLang="en-US"/>
          </a:p>
        </p:txBody>
      </p:sp>
      <p:sp>
        <p:nvSpPr>
          <p:cNvPr id="6" name="바닥글 개체 틀 5">
            <a:extLst>
              <a:ext uri="{FF2B5EF4-FFF2-40B4-BE49-F238E27FC236}">
                <a16:creationId xmlns:a16="http://schemas.microsoft.com/office/drawing/2014/main" id="{4499E951-8FBD-4D04-A736-77694FBC77F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73E57EC3-B22D-489D-8BE8-3684BCBFAD01}"/>
              </a:ext>
            </a:extLst>
          </p:cNvPr>
          <p:cNvSpPr>
            <a:spLocks noGrp="1"/>
          </p:cNvSpPr>
          <p:nvPr>
            <p:ph type="sldNum" sz="quarter" idx="12"/>
          </p:nvPr>
        </p:nvSpPr>
        <p:spPr/>
        <p:txBody>
          <a:bodyPr/>
          <a:lstStyle/>
          <a:p>
            <a:fld id="{C2423CAD-B64B-4D3B-A24E-CB56A901362C}" type="slidenum">
              <a:rPr lang="ko-KR" altLang="en-US" smtClean="0"/>
              <a:t>‹#›</a:t>
            </a:fld>
            <a:endParaRPr lang="ko-KR" altLang="en-US"/>
          </a:p>
        </p:txBody>
      </p:sp>
    </p:spTree>
    <p:extLst>
      <p:ext uri="{BB962C8B-B14F-4D97-AF65-F5344CB8AC3E}">
        <p14:creationId xmlns:p14="http://schemas.microsoft.com/office/powerpoint/2010/main" val="1033787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3ABB290-5B31-47C3-B752-BB74F36B5651}"/>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9161C5C0-C81C-45DB-BC0B-896F40E2F44F}"/>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15DC1F7C-63F9-439C-9740-4D47475A7664}"/>
              </a:ext>
            </a:extLst>
          </p:cNvPr>
          <p:cNvSpPr>
            <a:spLocks noGrp="1"/>
          </p:cNvSpPr>
          <p:nvPr>
            <p:ph type="dt" sz="half" idx="10"/>
          </p:nvPr>
        </p:nvSpPr>
        <p:spPr/>
        <p:txBody>
          <a:bodyPr/>
          <a:lstStyle/>
          <a:p>
            <a:fld id="{0D7DBDEA-531F-49CA-8F24-5E58AF1A601F}"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D5EFF925-02B5-4AAE-B749-22FCD9BF729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E700503-5410-457F-BB43-6589DFD564D7}"/>
              </a:ext>
            </a:extLst>
          </p:cNvPr>
          <p:cNvSpPr>
            <a:spLocks noGrp="1"/>
          </p:cNvSpPr>
          <p:nvPr>
            <p:ph type="sldNum" sz="quarter" idx="12"/>
          </p:nvPr>
        </p:nvSpPr>
        <p:spPr/>
        <p:txBody>
          <a:bodyPr/>
          <a:lstStyle/>
          <a:p>
            <a:fld id="{C2423CAD-B64B-4D3B-A24E-CB56A901362C}" type="slidenum">
              <a:rPr lang="ko-KR" altLang="en-US" smtClean="0"/>
              <a:t>‹#›</a:t>
            </a:fld>
            <a:endParaRPr lang="ko-KR" altLang="en-US"/>
          </a:p>
        </p:txBody>
      </p:sp>
    </p:spTree>
    <p:extLst>
      <p:ext uri="{BB962C8B-B14F-4D97-AF65-F5344CB8AC3E}">
        <p14:creationId xmlns:p14="http://schemas.microsoft.com/office/powerpoint/2010/main" val="2402607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833A745C-2449-4300-8F0A-1593AAF13C37}"/>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85D6D33-62D8-44E9-8169-2D2DA844D917}"/>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CA7337B1-688E-4125-A6E5-0FB63C5D1220}"/>
              </a:ext>
            </a:extLst>
          </p:cNvPr>
          <p:cNvSpPr>
            <a:spLocks noGrp="1"/>
          </p:cNvSpPr>
          <p:nvPr>
            <p:ph type="dt" sz="half" idx="10"/>
          </p:nvPr>
        </p:nvSpPr>
        <p:spPr/>
        <p:txBody>
          <a:bodyPr/>
          <a:lstStyle/>
          <a:p>
            <a:fld id="{0D7DBDEA-531F-49CA-8F24-5E58AF1A601F}"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1076F98C-8FDC-4498-B9DC-7BE8778B427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534DEA9-C72D-475B-8A3C-6314DE665795}"/>
              </a:ext>
            </a:extLst>
          </p:cNvPr>
          <p:cNvSpPr>
            <a:spLocks noGrp="1"/>
          </p:cNvSpPr>
          <p:nvPr>
            <p:ph type="sldNum" sz="quarter" idx="12"/>
          </p:nvPr>
        </p:nvSpPr>
        <p:spPr/>
        <p:txBody>
          <a:bodyPr/>
          <a:lstStyle/>
          <a:p>
            <a:fld id="{C2423CAD-B64B-4D3B-A24E-CB56A901362C}" type="slidenum">
              <a:rPr lang="ko-KR" altLang="en-US" smtClean="0"/>
              <a:t>‹#›</a:t>
            </a:fld>
            <a:endParaRPr lang="ko-KR" altLang="en-US"/>
          </a:p>
        </p:txBody>
      </p:sp>
    </p:spTree>
    <p:extLst>
      <p:ext uri="{BB962C8B-B14F-4D97-AF65-F5344CB8AC3E}">
        <p14:creationId xmlns:p14="http://schemas.microsoft.com/office/powerpoint/2010/main" val="139248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AEB803C-AF62-4D01-8142-8EEC1FE5846F}"/>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28F6F17A-11DF-4EFA-A674-1BA8FAE6F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ADB7C511-F77D-4AF9-8421-DF2BC9AC57CF}"/>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AD678213-9484-4553-A9C3-7BED75D01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4B93CBBB-B269-4EEF-A939-4900E064D63A}"/>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BB18D170-AFD9-4AC3-8017-9A06AD1C565C}"/>
              </a:ext>
            </a:extLst>
          </p:cNvPr>
          <p:cNvSpPr>
            <a:spLocks noGrp="1"/>
          </p:cNvSpPr>
          <p:nvPr>
            <p:ph type="dt" sz="half" idx="10"/>
          </p:nvPr>
        </p:nvSpPr>
        <p:spPr/>
        <p:txBody>
          <a:bodyPr/>
          <a:lstStyle/>
          <a:p>
            <a:fld id="{5201F886-8456-45C2-BF68-971E05E45A43}" type="datetimeFigureOut">
              <a:rPr lang="ko-KR" altLang="en-US" smtClean="0"/>
              <a:t>2019-05-28</a:t>
            </a:fld>
            <a:endParaRPr lang="ko-KR" altLang="en-US"/>
          </a:p>
        </p:txBody>
      </p:sp>
      <p:sp>
        <p:nvSpPr>
          <p:cNvPr id="8" name="바닥글 개체 틀 7">
            <a:extLst>
              <a:ext uri="{FF2B5EF4-FFF2-40B4-BE49-F238E27FC236}">
                <a16:creationId xmlns:a16="http://schemas.microsoft.com/office/drawing/2014/main" id="{01FFE1D9-3234-466F-8B3A-6F298E088FCB}"/>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8E2CEA16-AAC0-4672-BA6B-1BADF76B358B}"/>
              </a:ext>
            </a:extLst>
          </p:cNvPr>
          <p:cNvSpPr>
            <a:spLocks noGrp="1"/>
          </p:cNvSpPr>
          <p:nvPr>
            <p:ph type="sldNum" sz="quarter" idx="12"/>
          </p:nvPr>
        </p:nvSpPr>
        <p:spPr/>
        <p:txBody>
          <a:bodyPr/>
          <a:lstStyle/>
          <a:p>
            <a:fld id="{0820C0CF-2F80-4326-A0ED-BC20BE0318D4}" type="slidenum">
              <a:rPr lang="ko-KR" altLang="en-US" smtClean="0"/>
              <a:t>‹#›</a:t>
            </a:fld>
            <a:endParaRPr lang="ko-KR" altLang="en-US"/>
          </a:p>
        </p:txBody>
      </p:sp>
    </p:spTree>
    <p:extLst>
      <p:ext uri="{BB962C8B-B14F-4D97-AF65-F5344CB8AC3E}">
        <p14:creationId xmlns:p14="http://schemas.microsoft.com/office/powerpoint/2010/main" val="11997250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verTx">
  <p:cSld name="제목 및 내용/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5D9E805-274A-4794-A1D1-CA7DEDCC9A3E}"/>
              </a:ext>
            </a:extLst>
          </p:cNvPr>
          <p:cNvSpPr>
            <a:spLocks noGrp="1"/>
          </p:cNvSpPr>
          <p:nvPr>
            <p:ph type="title"/>
          </p:nvPr>
        </p:nvSpPr>
        <p:spPr>
          <a:xfrm>
            <a:off x="609600" y="274638"/>
            <a:ext cx="10972800" cy="1143000"/>
          </a:xfrm>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E88EB2A6-7E0B-4B33-991F-5A4CEA0A9437}"/>
              </a:ext>
            </a:extLst>
          </p:cNvPr>
          <p:cNvSpPr>
            <a:spLocks noGrp="1"/>
          </p:cNvSpPr>
          <p:nvPr>
            <p:ph sz="half" idx="1"/>
          </p:nvPr>
        </p:nvSpPr>
        <p:spPr>
          <a:xfrm>
            <a:off x="711200" y="1524000"/>
            <a:ext cx="10972800" cy="21859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092AF94D-0C6A-475C-A92D-113847D2A848}"/>
              </a:ext>
            </a:extLst>
          </p:cNvPr>
          <p:cNvSpPr>
            <a:spLocks noGrp="1"/>
          </p:cNvSpPr>
          <p:nvPr>
            <p:ph type="body" sz="half" idx="2"/>
          </p:nvPr>
        </p:nvSpPr>
        <p:spPr>
          <a:xfrm>
            <a:off x="711200" y="3862389"/>
            <a:ext cx="10972800" cy="2187575"/>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672C6BC1-9E8F-40E0-86F5-624A35D267A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50" charset="-127"/>
              <a:cs typeface="+mn-cs"/>
            </a:endParaRPr>
          </a:p>
        </p:txBody>
      </p:sp>
      <p:sp>
        <p:nvSpPr>
          <p:cNvPr id="6" name="Rectangle 5">
            <a:extLst>
              <a:ext uri="{FF2B5EF4-FFF2-40B4-BE49-F238E27FC236}">
                <a16:creationId xmlns:a16="http://schemas.microsoft.com/office/drawing/2014/main" id="{4E9795BD-0FC5-4E0F-AFDC-C898000A468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50" charset="-127"/>
                <a:cs typeface="+mn-cs"/>
              </a:rPr>
              <a:t>Neuroscience of Addiction Day 2</a:t>
            </a:r>
          </a:p>
        </p:txBody>
      </p:sp>
      <p:sp>
        <p:nvSpPr>
          <p:cNvPr id="7" name="Rectangle 6">
            <a:extLst>
              <a:ext uri="{FF2B5EF4-FFF2-40B4-BE49-F238E27FC236}">
                <a16:creationId xmlns:a16="http://schemas.microsoft.com/office/drawing/2014/main" id="{DB351E1D-4239-4360-8828-7353A667C7E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1" hangingPunct="1">
              <a:lnSpc>
                <a:spcPct val="100000"/>
              </a:lnSpc>
              <a:spcBef>
                <a:spcPts val="0"/>
              </a:spcBef>
              <a:spcAft>
                <a:spcPts val="0"/>
              </a:spcAft>
              <a:buClrTx/>
              <a:buSzTx/>
              <a:buFontTx/>
              <a:buNone/>
              <a:tabLst/>
              <a:defRPr/>
            </a:pPr>
            <a:fld id="{559E7E9B-940C-4392-84C2-ED4ECA065522}" type="slidenum">
              <a:rPr kumimoji="0" lang="en-US" altLang="ko-KR"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48895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B26267B-FD60-4ADE-A9FA-89F3B5FC6EDD}"/>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C1DFECD2-00ED-4EC0-A41B-D651B9275F44}"/>
              </a:ext>
            </a:extLst>
          </p:cNvPr>
          <p:cNvSpPr>
            <a:spLocks noGrp="1"/>
          </p:cNvSpPr>
          <p:nvPr>
            <p:ph type="dt" sz="half" idx="10"/>
          </p:nvPr>
        </p:nvSpPr>
        <p:spPr/>
        <p:txBody>
          <a:bodyPr/>
          <a:lstStyle/>
          <a:p>
            <a:fld id="{5201F886-8456-45C2-BF68-971E05E45A43}" type="datetimeFigureOut">
              <a:rPr lang="ko-KR" altLang="en-US" smtClean="0"/>
              <a:t>2019-05-28</a:t>
            </a:fld>
            <a:endParaRPr lang="ko-KR" altLang="en-US"/>
          </a:p>
        </p:txBody>
      </p:sp>
      <p:sp>
        <p:nvSpPr>
          <p:cNvPr id="4" name="바닥글 개체 틀 3">
            <a:extLst>
              <a:ext uri="{FF2B5EF4-FFF2-40B4-BE49-F238E27FC236}">
                <a16:creationId xmlns:a16="http://schemas.microsoft.com/office/drawing/2014/main" id="{67C87A96-1C26-47B3-AC2B-070A4BAC69B8}"/>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C2C15EDB-AE45-45E3-9DC8-1684ABA99D37}"/>
              </a:ext>
            </a:extLst>
          </p:cNvPr>
          <p:cNvSpPr>
            <a:spLocks noGrp="1"/>
          </p:cNvSpPr>
          <p:nvPr>
            <p:ph type="sldNum" sz="quarter" idx="12"/>
          </p:nvPr>
        </p:nvSpPr>
        <p:spPr/>
        <p:txBody>
          <a:bodyPr/>
          <a:lstStyle/>
          <a:p>
            <a:fld id="{0820C0CF-2F80-4326-A0ED-BC20BE0318D4}" type="slidenum">
              <a:rPr lang="ko-KR" altLang="en-US" smtClean="0"/>
              <a:t>‹#›</a:t>
            </a:fld>
            <a:endParaRPr lang="ko-KR" altLang="en-US"/>
          </a:p>
        </p:txBody>
      </p:sp>
    </p:spTree>
    <p:extLst>
      <p:ext uri="{BB962C8B-B14F-4D97-AF65-F5344CB8AC3E}">
        <p14:creationId xmlns:p14="http://schemas.microsoft.com/office/powerpoint/2010/main" val="299869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A8507C25-F5CC-4D07-AC21-15407D9DC470}"/>
              </a:ext>
            </a:extLst>
          </p:cNvPr>
          <p:cNvSpPr>
            <a:spLocks noGrp="1"/>
          </p:cNvSpPr>
          <p:nvPr>
            <p:ph type="dt" sz="half" idx="10"/>
          </p:nvPr>
        </p:nvSpPr>
        <p:spPr/>
        <p:txBody>
          <a:bodyPr/>
          <a:lstStyle/>
          <a:p>
            <a:fld id="{5201F886-8456-45C2-BF68-971E05E45A43}" type="datetimeFigureOut">
              <a:rPr lang="ko-KR" altLang="en-US" smtClean="0"/>
              <a:t>2019-05-28</a:t>
            </a:fld>
            <a:endParaRPr lang="ko-KR" altLang="en-US"/>
          </a:p>
        </p:txBody>
      </p:sp>
      <p:sp>
        <p:nvSpPr>
          <p:cNvPr id="3" name="바닥글 개체 틀 2">
            <a:extLst>
              <a:ext uri="{FF2B5EF4-FFF2-40B4-BE49-F238E27FC236}">
                <a16:creationId xmlns:a16="http://schemas.microsoft.com/office/drawing/2014/main" id="{38AC28FA-54D5-4EAC-8FDD-BDE69B4ABACF}"/>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218C9317-12AE-40EF-9A57-A5A9FA6E1BCF}"/>
              </a:ext>
            </a:extLst>
          </p:cNvPr>
          <p:cNvSpPr>
            <a:spLocks noGrp="1"/>
          </p:cNvSpPr>
          <p:nvPr>
            <p:ph type="sldNum" sz="quarter" idx="12"/>
          </p:nvPr>
        </p:nvSpPr>
        <p:spPr/>
        <p:txBody>
          <a:bodyPr/>
          <a:lstStyle/>
          <a:p>
            <a:fld id="{0820C0CF-2F80-4326-A0ED-BC20BE0318D4}" type="slidenum">
              <a:rPr lang="ko-KR" altLang="en-US" smtClean="0"/>
              <a:t>‹#›</a:t>
            </a:fld>
            <a:endParaRPr lang="ko-KR" altLang="en-US"/>
          </a:p>
        </p:txBody>
      </p:sp>
    </p:spTree>
    <p:extLst>
      <p:ext uri="{BB962C8B-B14F-4D97-AF65-F5344CB8AC3E}">
        <p14:creationId xmlns:p14="http://schemas.microsoft.com/office/powerpoint/2010/main" val="17552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2B2136D-29CC-45E8-9276-DB894E75D01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2E93A67A-817B-4AA9-B4AD-DBC9D6F67E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938631F5-6661-444D-A0BB-F69A69C83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F4E14010-CC94-4AC0-86CC-44558E4E98F0}"/>
              </a:ext>
            </a:extLst>
          </p:cNvPr>
          <p:cNvSpPr>
            <a:spLocks noGrp="1"/>
          </p:cNvSpPr>
          <p:nvPr>
            <p:ph type="dt" sz="half" idx="10"/>
          </p:nvPr>
        </p:nvSpPr>
        <p:spPr/>
        <p:txBody>
          <a:bodyPr/>
          <a:lstStyle/>
          <a:p>
            <a:fld id="{5201F886-8456-45C2-BF68-971E05E45A43}" type="datetimeFigureOut">
              <a:rPr lang="ko-KR" altLang="en-US" smtClean="0"/>
              <a:t>2019-05-28</a:t>
            </a:fld>
            <a:endParaRPr lang="ko-KR" altLang="en-US"/>
          </a:p>
        </p:txBody>
      </p:sp>
      <p:sp>
        <p:nvSpPr>
          <p:cNvPr id="6" name="바닥글 개체 틀 5">
            <a:extLst>
              <a:ext uri="{FF2B5EF4-FFF2-40B4-BE49-F238E27FC236}">
                <a16:creationId xmlns:a16="http://schemas.microsoft.com/office/drawing/2014/main" id="{751C6ED1-ECEE-4D84-9304-D0AD2FC4C269}"/>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F0C572D9-CE78-41E6-A146-7BBD5636B6F5}"/>
              </a:ext>
            </a:extLst>
          </p:cNvPr>
          <p:cNvSpPr>
            <a:spLocks noGrp="1"/>
          </p:cNvSpPr>
          <p:nvPr>
            <p:ph type="sldNum" sz="quarter" idx="12"/>
          </p:nvPr>
        </p:nvSpPr>
        <p:spPr/>
        <p:txBody>
          <a:bodyPr/>
          <a:lstStyle/>
          <a:p>
            <a:fld id="{0820C0CF-2F80-4326-A0ED-BC20BE0318D4}" type="slidenum">
              <a:rPr lang="ko-KR" altLang="en-US" smtClean="0"/>
              <a:t>‹#›</a:t>
            </a:fld>
            <a:endParaRPr lang="ko-KR" altLang="en-US"/>
          </a:p>
        </p:txBody>
      </p:sp>
    </p:spTree>
    <p:extLst>
      <p:ext uri="{BB962C8B-B14F-4D97-AF65-F5344CB8AC3E}">
        <p14:creationId xmlns:p14="http://schemas.microsoft.com/office/powerpoint/2010/main" val="177012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40C8DF5-1DBA-4AAD-A66A-39567DF1D451}"/>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F6050032-4A80-4A0E-9238-27BE8DDFE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916CB7C1-A1C2-4FD9-86A0-26DFD2CA3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A2ACF336-D32B-4019-B92E-74976D540B2F}"/>
              </a:ext>
            </a:extLst>
          </p:cNvPr>
          <p:cNvSpPr>
            <a:spLocks noGrp="1"/>
          </p:cNvSpPr>
          <p:nvPr>
            <p:ph type="dt" sz="half" idx="10"/>
          </p:nvPr>
        </p:nvSpPr>
        <p:spPr/>
        <p:txBody>
          <a:bodyPr/>
          <a:lstStyle/>
          <a:p>
            <a:fld id="{5201F886-8456-45C2-BF68-971E05E45A43}" type="datetimeFigureOut">
              <a:rPr lang="ko-KR" altLang="en-US" smtClean="0"/>
              <a:t>2019-05-28</a:t>
            </a:fld>
            <a:endParaRPr lang="ko-KR" altLang="en-US"/>
          </a:p>
        </p:txBody>
      </p:sp>
      <p:sp>
        <p:nvSpPr>
          <p:cNvPr id="6" name="바닥글 개체 틀 5">
            <a:extLst>
              <a:ext uri="{FF2B5EF4-FFF2-40B4-BE49-F238E27FC236}">
                <a16:creationId xmlns:a16="http://schemas.microsoft.com/office/drawing/2014/main" id="{FBBDC7EC-A078-4BB1-B2D8-41AEE06181E0}"/>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DB0524F4-E481-4D5E-AAA3-D7E7F6D22441}"/>
              </a:ext>
            </a:extLst>
          </p:cNvPr>
          <p:cNvSpPr>
            <a:spLocks noGrp="1"/>
          </p:cNvSpPr>
          <p:nvPr>
            <p:ph type="sldNum" sz="quarter" idx="12"/>
          </p:nvPr>
        </p:nvSpPr>
        <p:spPr/>
        <p:txBody>
          <a:bodyPr/>
          <a:lstStyle/>
          <a:p>
            <a:fld id="{0820C0CF-2F80-4326-A0ED-BC20BE0318D4}" type="slidenum">
              <a:rPr lang="ko-KR" altLang="en-US" smtClean="0"/>
              <a:t>‹#›</a:t>
            </a:fld>
            <a:endParaRPr lang="ko-KR" altLang="en-US"/>
          </a:p>
        </p:txBody>
      </p:sp>
    </p:spTree>
    <p:extLst>
      <p:ext uri="{BB962C8B-B14F-4D97-AF65-F5344CB8AC3E}">
        <p14:creationId xmlns:p14="http://schemas.microsoft.com/office/powerpoint/2010/main" val="388077535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slideLayout" Target="../slideLayouts/slideLayout34.xml"  /><Relationship Id="rId13" Type="http://schemas.openxmlformats.org/officeDocument/2006/relationships/slideLayout" Target="../slideLayouts/slideLayout35.xml"  /><Relationship Id="rId14" Type="http://schemas.openxmlformats.org/officeDocument/2006/relationships/slideLayout" Target="../slideLayouts/slideLayout36.xml"  /><Relationship Id="rId15" Type="http://schemas.openxmlformats.org/officeDocument/2006/relationships/slideLayout" Target="../slideLayouts/slideLayout37.xml"  /><Relationship Id="rId16" Type="http://schemas.openxmlformats.org/officeDocument/2006/relationships/slideLayout" Target="../slideLayouts/slideLayout38.xml"  /><Relationship Id="rId17"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9.xml"  /><Relationship Id="rId10" Type="http://schemas.openxmlformats.org/officeDocument/2006/relationships/slideLayout" Target="../slideLayouts/slideLayout48.xml"  /><Relationship Id="rId11" Type="http://schemas.openxmlformats.org/officeDocument/2006/relationships/slideLayout" Target="../slideLayouts/slideLayout49.xml"  /><Relationship Id="rId12" Type="http://schemas.openxmlformats.org/officeDocument/2006/relationships/slideLayout" Target="../slideLayouts/slideLayout50.xml"  /><Relationship Id="rId13" Type="http://schemas.openxmlformats.org/officeDocument/2006/relationships/theme" Target="../theme/theme4.xml"  /><Relationship Id="rId2" Type="http://schemas.openxmlformats.org/officeDocument/2006/relationships/slideLayout" Target="../slideLayouts/slideLayout40.xml"  /><Relationship Id="rId3" Type="http://schemas.openxmlformats.org/officeDocument/2006/relationships/slideLayout" Target="../slideLayouts/slideLayout41.xml"  /><Relationship Id="rId4" Type="http://schemas.openxmlformats.org/officeDocument/2006/relationships/slideLayout" Target="../slideLayouts/slideLayout42.xml"  /><Relationship Id="rId5" Type="http://schemas.openxmlformats.org/officeDocument/2006/relationships/slideLayout" Target="../slideLayouts/slideLayout43.xml"  /><Relationship Id="rId6" Type="http://schemas.openxmlformats.org/officeDocument/2006/relationships/slideLayout" Target="../slideLayouts/slideLayout44.xml"  /><Relationship Id="rId7" Type="http://schemas.openxmlformats.org/officeDocument/2006/relationships/slideLayout" Target="../slideLayouts/slideLayout45.xml"  /><Relationship Id="rId8" Type="http://schemas.openxmlformats.org/officeDocument/2006/relationships/slideLayout" Target="../slideLayouts/slideLayout46.xml"  /><Relationship Id="rId9" Type="http://schemas.openxmlformats.org/officeDocument/2006/relationships/slideLayout" Target="../slideLayouts/slideLayout4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1E02FBE8-4656-4DDA-B446-E5E110A89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30BD9518-8ACD-4D1A-B3F7-F9136F170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741254D-5388-4AB4-A62C-BD3A5227C0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1F886-8456-45C2-BF68-971E05E45A43}"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C39B1849-7FA1-4B84-BD7F-64DB0F62B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D8584984-9708-452B-B925-B7C2B01C2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0C0CF-2F80-4326-A0ED-BC20BE0318D4}" type="slidenum">
              <a:rPr lang="ko-KR" altLang="en-US" smtClean="0"/>
              <a:t>‹#›</a:t>
            </a:fld>
            <a:endParaRPr lang="ko-KR" altLang="en-US"/>
          </a:p>
        </p:txBody>
      </p:sp>
    </p:spTree>
    <p:extLst>
      <p:ext uri="{BB962C8B-B14F-4D97-AF65-F5344CB8AC3E}">
        <p14:creationId xmlns:p14="http://schemas.microsoft.com/office/powerpoint/2010/main" val="4055639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AA8290F-9B1E-459C-9ED1-9708EC858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18C60317-19D3-43C8-915B-F088D00D7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A35740E7-C108-47B7-AFF3-F5CA96392A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0953E-A09C-4F0A-B8ED-08A8D57448C8}"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15310EBE-142D-4D15-ADA3-AEDBD7A0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B2BB2097-71BD-474D-83A9-8D3B9B8FF2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91AB0-1C5D-46CF-866F-CE8C2582D376}" type="slidenum">
              <a:rPr lang="ko-KR" altLang="en-US" smtClean="0"/>
              <a:t>‹#›</a:t>
            </a:fld>
            <a:endParaRPr lang="ko-KR" altLang="en-US"/>
          </a:p>
        </p:txBody>
      </p:sp>
    </p:spTree>
    <p:extLst>
      <p:ext uri="{BB962C8B-B14F-4D97-AF65-F5344CB8AC3E}">
        <p14:creationId xmlns:p14="http://schemas.microsoft.com/office/powerpoint/2010/main" val="3642097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68451F-043E-4EAE-88F9-8A44E6F1D9C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27" name="Rectangle 3">
            <a:extLst>
              <a:ext uri="{FF2B5EF4-FFF2-40B4-BE49-F238E27FC236}">
                <a16:creationId xmlns:a16="http://schemas.microsoft.com/office/drawing/2014/main" id="{B682E1B7-D003-43BA-86C8-27E58B000F2B}"/>
              </a:ext>
            </a:extLst>
          </p:cNvPr>
          <p:cNvSpPr>
            <a:spLocks noGrp="1" noChangeArrowheads="1"/>
          </p:cNvSpPr>
          <p:nvPr>
            <p:ph type="body" idx="1"/>
          </p:nvPr>
        </p:nvSpPr>
        <p:spPr bwMode="auto">
          <a:xfrm>
            <a:off x="711200" y="15240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97636" name="Rectangle 4">
            <a:extLst>
              <a:ext uri="{FF2B5EF4-FFF2-40B4-BE49-F238E27FC236}">
                <a16:creationId xmlns:a16="http://schemas.microsoft.com/office/drawing/2014/main" id="{CDDDFE8D-7590-45CF-AA7A-943DE4CF72A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a typeface="굴림" panose="020B0600000101010101" pitchFamily="50" charset="-127"/>
              </a:defRPr>
            </a:lvl1pPr>
          </a:lstStyle>
          <a:p>
            <a:pPr>
              <a:defRPr/>
            </a:pPr>
            <a:endParaRPr lang="en-US" altLang="ko-KR"/>
          </a:p>
        </p:txBody>
      </p:sp>
      <p:sp>
        <p:nvSpPr>
          <p:cNvPr id="197637" name="Rectangle 5">
            <a:extLst>
              <a:ext uri="{FF2B5EF4-FFF2-40B4-BE49-F238E27FC236}">
                <a16:creationId xmlns:a16="http://schemas.microsoft.com/office/drawing/2014/main" id="{22868AF8-DAF2-4C12-B0BD-59B3D84531D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굴림" panose="020B0600000101010101" pitchFamily="50" charset="-127"/>
              </a:defRPr>
            </a:lvl1pPr>
          </a:lstStyle>
          <a:p>
            <a:endParaRPr lang="ko-KR" altLang="ko-KR"/>
          </a:p>
        </p:txBody>
      </p:sp>
      <p:sp>
        <p:nvSpPr>
          <p:cNvPr id="197638" name="Rectangle 6">
            <a:extLst>
              <a:ext uri="{FF2B5EF4-FFF2-40B4-BE49-F238E27FC236}">
                <a16:creationId xmlns:a16="http://schemas.microsoft.com/office/drawing/2014/main" id="{DF0B24B2-79F9-4FB3-A392-E586E4067E2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ea typeface="굴림" panose="020B0600000101010101" pitchFamily="50" charset="-127"/>
              </a:defRPr>
            </a:lvl1pPr>
          </a:lstStyle>
          <a:p>
            <a:pPr>
              <a:defRPr/>
            </a:pPr>
            <a:fld id="{519ABC17-206C-4640-A8AB-51414D0E605B}" type="slidenum">
              <a:rPr lang="en-US" altLang="ko-KR"/>
              <a:pPr>
                <a:defRPr/>
              </a:pPr>
              <a:t>‹#›</a:t>
            </a:fld>
            <a:endParaRPr lang="en-US" altLang="ko-KR"/>
          </a:p>
        </p:txBody>
      </p:sp>
    </p:spTree>
    <p:extLst>
      <p:ext uri="{BB962C8B-B14F-4D97-AF65-F5344CB8AC3E}">
        <p14:creationId xmlns:p14="http://schemas.microsoft.com/office/powerpoint/2010/main" val="3710016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ctr" rtl="0" eaLnBrk="0" fontAlgn="base" hangingPunct="0">
        <a:spcBef>
          <a:spcPct val="0"/>
        </a:spcBef>
        <a:spcAft>
          <a:spcPct val="0"/>
        </a:spcAft>
        <a:defRPr sz="4400" kern="12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panose="020B0604020202020204" pitchFamily="34" charset="0"/>
        </a:defRPr>
      </a:lvl2pPr>
      <a:lvl3pPr algn="ctr" rtl="0" eaLnBrk="0" fontAlgn="base" hangingPunct="0">
        <a:spcBef>
          <a:spcPct val="0"/>
        </a:spcBef>
        <a:spcAft>
          <a:spcPct val="0"/>
        </a:spcAft>
        <a:defRPr sz="4400">
          <a:solidFill>
            <a:srgbClr val="FFFF00"/>
          </a:solidFill>
          <a:latin typeface="Arial" panose="020B0604020202020204" pitchFamily="34" charset="0"/>
        </a:defRPr>
      </a:lvl3pPr>
      <a:lvl4pPr algn="ctr" rtl="0" eaLnBrk="0" fontAlgn="base" hangingPunct="0">
        <a:spcBef>
          <a:spcPct val="0"/>
        </a:spcBef>
        <a:spcAft>
          <a:spcPct val="0"/>
        </a:spcAft>
        <a:defRPr sz="4400">
          <a:solidFill>
            <a:srgbClr val="FFFF00"/>
          </a:solidFill>
          <a:latin typeface="Arial" panose="020B0604020202020204" pitchFamily="34" charset="0"/>
        </a:defRPr>
      </a:lvl4pPr>
      <a:lvl5pPr algn="ctr" rtl="0" eaLnBrk="0" fontAlgn="base" hangingPunct="0">
        <a:spcBef>
          <a:spcPct val="0"/>
        </a:spcBef>
        <a:spcAft>
          <a:spcPct val="0"/>
        </a:spcAft>
        <a:defRPr sz="4400">
          <a:solidFill>
            <a:srgbClr val="FFFF00"/>
          </a:solidFill>
          <a:latin typeface="Arial" panose="020B0604020202020204" pitchFamily="34" charset="0"/>
        </a:defRPr>
      </a:lvl5pPr>
      <a:lvl6pPr marL="457200" algn="ctr" rtl="0" fontAlgn="base">
        <a:spcBef>
          <a:spcPct val="0"/>
        </a:spcBef>
        <a:spcAft>
          <a:spcPct val="0"/>
        </a:spcAft>
        <a:defRPr sz="4400">
          <a:solidFill>
            <a:srgbClr val="FFFF00"/>
          </a:solidFill>
          <a:latin typeface="Arial" panose="020B0604020202020204" pitchFamily="34" charset="0"/>
        </a:defRPr>
      </a:lvl6pPr>
      <a:lvl7pPr marL="914400" algn="ctr" rtl="0" fontAlgn="base">
        <a:spcBef>
          <a:spcPct val="0"/>
        </a:spcBef>
        <a:spcAft>
          <a:spcPct val="0"/>
        </a:spcAft>
        <a:defRPr sz="4400">
          <a:solidFill>
            <a:srgbClr val="FFFF00"/>
          </a:solidFill>
          <a:latin typeface="Arial" panose="020B0604020202020204" pitchFamily="34" charset="0"/>
        </a:defRPr>
      </a:lvl7pPr>
      <a:lvl8pPr marL="1371600" algn="ctr" rtl="0" fontAlgn="base">
        <a:spcBef>
          <a:spcPct val="0"/>
        </a:spcBef>
        <a:spcAft>
          <a:spcPct val="0"/>
        </a:spcAft>
        <a:defRPr sz="4400">
          <a:solidFill>
            <a:srgbClr val="FFFF00"/>
          </a:solidFill>
          <a:latin typeface="Arial" panose="020B0604020202020204" pitchFamily="34" charset="0"/>
        </a:defRPr>
      </a:lvl8pPr>
      <a:lvl9pPr marL="1828800" algn="ctr" rtl="0" fontAlgn="base">
        <a:spcBef>
          <a:spcPct val="0"/>
        </a:spcBef>
        <a:spcAft>
          <a:spcPct val="0"/>
        </a:spcAft>
        <a:defRPr sz="4400">
          <a:solidFill>
            <a:srgbClr val="FFFF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FFFF00"/>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FFFF00"/>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FFFF00"/>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FFFF00"/>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821C829B-9CD0-4EC2-B62E-57BD1A5F74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F56178DA-7D60-48CB-BBA8-79F1F46FF8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52B5EEFA-EB92-48DA-9429-3ADE0A68A0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DBDEA-531F-49CA-8F24-5E58AF1A601F}" type="datetimeFigureOut">
              <a:rPr lang="ko-KR" altLang="en-US" smtClean="0"/>
              <a:t>2019-05-28</a:t>
            </a:fld>
            <a:endParaRPr lang="ko-KR" altLang="en-US"/>
          </a:p>
        </p:txBody>
      </p:sp>
      <p:sp>
        <p:nvSpPr>
          <p:cNvPr id="5" name="바닥글 개체 틀 4">
            <a:extLst>
              <a:ext uri="{FF2B5EF4-FFF2-40B4-BE49-F238E27FC236}">
                <a16:creationId xmlns:a16="http://schemas.microsoft.com/office/drawing/2014/main" id="{907116EC-FE5E-4EAD-816E-66044FEE3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1640ECB1-D534-46A5-BEBC-ED3AC75943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23CAD-B64B-4D3B-A24E-CB56A901362C}" type="slidenum">
              <a:rPr lang="ko-KR" altLang="en-US" smtClean="0"/>
              <a:t>‹#›</a:t>
            </a:fld>
            <a:endParaRPr lang="ko-KR" altLang="en-US"/>
          </a:p>
        </p:txBody>
      </p:sp>
    </p:spTree>
    <p:extLst>
      <p:ext uri="{BB962C8B-B14F-4D97-AF65-F5344CB8AC3E}">
        <p14:creationId xmlns:p14="http://schemas.microsoft.com/office/powerpoint/2010/main" val="14984062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9.xml"  /><Relationship Id="rId3" Type="http://schemas.openxmlformats.org/officeDocument/2006/relationships/image" Target="../media/image6.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10.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2.xml"  /><Relationship Id="rId3" Type="http://schemas.openxmlformats.org/officeDocument/2006/relationships/image" Target="../media/image7.pn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3.xml"  /><Relationship Id="rId3" Type="http://schemas.openxmlformats.org/officeDocument/2006/relationships/image" Target="../media/image8.pn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4.xml"  /><Relationship Id="rId3" Type="http://schemas.openxmlformats.org/officeDocument/2006/relationships/image" Target="../media/image9.pn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5.xml"  /><Relationship Id="rId3" Type="http://schemas.openxmlformats.org/officeDocument/2006/relationships/image" Target="../media/image10.jpe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16.xml"  /><Relationship Id="rId3" Type="http://schemas.openxmlformats.org/officeDocument/2006/relationships/image" Target="../media/image11.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7.xml"  /><Relationship Id="rId3" Type="http://schemas.openxmlformats.org/officeDocument/2006/relationships/image" Target="../media/image12.png"  /><Relationship Id="rId4" Type="http://schemas.openxmlformats.org/officeDocument/2006/relationships/image" Target="../media/image13.gif"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8.xml"  /><Relationship Id="rId3" Type="http://schemas.openxmlformats.org/officeDocument/2006/relationships/image" Target="../media/image14.pn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 Id="rId7" Type="http://schemas.microsoft.com/office/2007/relationships/diagramDrawing" Target="../diagrams/drawing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9.xml"  /><Relationship Id="rId3" Type="http://schemas.openxmlformats.org/officeDocument/2006/relationships/diagramData" Target="../diagrams/data5.xml"  /><Relationship Id="rId4" Type="http://schemas.openxmlformats.org/officeDocument/2006/relationships/diagramLayout" Target="../diagrams/layout5.xml"  /><Relationship Id="rId5" Type="http://schemas.openxmlformats.org/officeDocument/2006/relationships/diagramQuickStyle" Target="../diagrams/quickStyle5.xml"  /><Relationship Id="rId6" Type="http://schemas.openxmlformats.org/officeDocument/2006/relationships/diagramColors" Target="../diagrams/colors5.xml"  /><Relationship Id="rId7" Type="http://schemas.microsoft.com/office/2007/relationships/diagramDrawing" Target="../diagrams/drawing5.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0.xml"  /><Relationship Id="rId3" Type="http://schemas.openxmlformats.org/officeDocument/2006/relationships/image" Target="../media/image15.jpeg"  /><Relationship Id="rId4" Type="http://schemas.openxmlformats.org/officeDocument/2006/relationships/image" Target="../media/image16.pn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21.xml"  /><Relationship Id="rId3" Type="http://schemas.openxmlformats.org/officeDocument/2006/relationships/image" Target="../media/image17.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2.xml"  /><Relationship Id="rId3" Type="http://schemas.openxmlformats.org/officeDocument/2006/relationships/diagramData" Target="../diagrams/data6.xml"  /><Relationship Id="rId4" Type="http://schemas.openxmlformats.org/officeDocument/2006/relationships/diagramLayout" Target="../diagrams/layout6.xml"  /><Relationship Id="rId5" Type="http://schemas.openxmlformats.org/officeDocument/2006/relationships/diagramQuickStyle" Target="../diagrams/quickStyle6.xml"  /><Relationship Id="rId6" Type="http://schemas.openxmlformats.org/officeDocument/2006/relationships/diagramColors" Target="../diagrams/colors6.xml"  /><Relationship Id="rId7" Type="http://schemas.microsoft.com/office/2007/relationships/diagramDrawing" Target="../diagrams/drawing6.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3.xml"  /><Relationship Id="rId3" Type="http://schemas.openxmlformats.org/officeDocument/2006/relationships/diagramData" Target="../diagrams/data7.xml"  /><Relationship Id="rId4" Type="http://schemas.openxmlformats.org/officeDocument/2006/relationships/diagramLayout" Target="../diagrams/layout7.xml"  /><Relationship Id="rId5" Type="http://schemas.openxmlformats.org/officeDocument/2006/relationships/diagramQuickStyle" Target="../diagrams/quickStyle7.xml"  /><Relationship Id="rId6" Type="http://schemas.openxmlformats.org/officeDocument/2006/relationships/diagramColors" Target="../diagrams/colors7.xml"  /><Relationship Id="rId7" Type="http://schemas.microsoft.com/office/2007/relationships/diagramDrawing" Target="../diagrams/drawing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4.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8.pn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5.xml"  /><Relationship Id="rId3" Type="http://schemas.openxmlformats.org/officeDocument/2006/relationships/image" Target="../media/image19.png"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26.xml"  /><Relationship Id="rId3" Type="http://schemas.openxmlformats.org/officeDocument/2006/relationships/image" Target="../media/image20.jpeg"  /><Relationship Id="rId4" Type="http://schemas.openxmlformats.org/officeDocument/2006/relationships/image" Target="../media/image21.jpe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 Id="rId7" Type="http://schemas.microsoft.com/office/2007/relationships/diagramDrawing" Target="../diagrams/drawing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4.xml"  /><Relationship Id="rId3" Type="http://schemas.openxmlformats.org/officeDocument/2006/relationships/diagramData" Target="../diagrams/data3.xml"  /><Relationship Id="rId4" Type="http://schemas.openxmlformats.org/officeDocument/2006/relationships/diagramLayout" Target="../diagrams/layout3.xml"  /><Relationship Id="rId5" Type="http://schemas.openxmlformats.org/officeDocument/2006/relationships/diagramQuickStyle" Target="../diagrams/quickStyle3.xml"  /><Relationship Id="rId6" Type="http://schemas.openxmlformats.org/officeDocument/2006/relationships/diagramColors" Target="../diagrams/colors3.xml"  /><Relationship Id="rId7" Type="http://schemas.microsoft.com/office/2007/relationships/diagramDrawing" Target="../diagrams/drawing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5.xml"  /><Relationship Id="rId3" Type="http://schemas.openxmlformats.org/officeDocument/2006/relationships/diagramData" Target="../diagrams/data4.xml"  /><Relationship Id="rId4" Type="http://schemas.openxmlformats.org/officeDocument/2006/relationships/diagramLayout" Target="../diagrams/layout4.xml"  /><Relationship Id="rId5" Type="http://schemas.openxmlformats.org/officeDocument/2006/relationships/diagramQuickStyle" Target="../diagrams/quickStyle4.xml"  /><Relationship Id="rId6" Type="http://schemas.openxmlformats.org/officeDocument/2006/relationships/diagramColors" Target="../diagrams/colors4.xml"  /><Relationship Id="rId7" Type="http://schemas.microsoft.com/office/2007/relationships/diagramDrawing" Target="../diagrams/drawing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6.xml"  /><Relationship Id="rId3" Type="http://schemas.openxmlformats.org/officeDocument/2006/relationships/image" Target="../media/image1.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7.xml"  /><Relationship Id="rId3" Type="http://schemas.openxmlformats.org/officeDocument/2006/relationships/image" Target="../media/image2.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jpeg"  /><Relationship Id="rId3" Type="http://schemas.openxmlformats.org/officeDocument/2006/relationships/image" Target="../media/image4.jpe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 Id="rId3"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A9E29E7-36F5-4DB4-BC7D-38E880A69B7A}"/>
              </a:ext>
            </a:extLst>
          </p:cNvPr>
          <p:cNvSpPr>
            <a:spLocks noGrp="1"/>
          </p:cNvSpPr>
          <p:nvPr>
            <p:ph type="ctrTitle"/>
          </p:nvPr>
        </p:nvSpPr>
        <p:spPr>
          <a:xfrm>
            <a:off x="1523999" y="2245809"/>
            <a:ext cx="9771529" cy="1564716"/>
          </a:xfrm>
        </p:spPr>
        <p:txBody>
          <a:bodyPr>
            <a:normAutofit fontScale="90000"/>
          </a:bodyPr>
          <a:lstStyle/>
          <a:p>
            <a:pPr algn="l"/>
            <a:r>
              <a:rPr lang="ko-KR" altLang="en-US" sz="4800" dirty="0"/>
              <a:t>중독과 니코틴 의존 치료 약물의 이해</a:t>
            </a:r>
            <a:br>
              <a:rPr lang="en-US" altLang="ko-KR" sz="4800" dirty="0"/>
            </a:br>
            <a:endParaRPr lang="ko-KR" altLang="en-US" sz="4800" dirty="0"/>
          </a:p>
        </p:txBody>
      </p:sp>
      <p:sp>
        <p:nvSpPr>
          <p:cNvPr id="3" name="부제목 2">
            <a:extLst>
              <a:ext uri="{FF2B5EF4-FFF2-40B4-BE49-F238E27FC236}">
                <a16:creationId xmlns:a16="http://schemas.microsoft.com/office/drawing/2014/main" id="{BD41E461-19DB-430D-9E0B-DA82166145DB}"/>
              </a:ext>
            </a:extLst>
          </p:cNvPr>
          <p:cNvSpPr>
            <a:spLocks noGrp="1"/>
          </p:cNvSpPr>
          <p:nvPr>
            <p:ph type="subTitle" idx="1"/>
          </p:nvPr>
        </p:nvSpPr>
        <p:spPr>
          <a:xfrm>
            <a:off x="1524000" y="3947050"/>
            <a:ext cx="9144000" cy="572583"/>
          </a:xfrm>
        </p:spPr>
        <p:txBody>
          <a:bodyPr>
            <a:normAutofit/>
          </a:bodyPr>
          <a:lstStyle/>
          <a:p>
            <a:pPr algn="l"/>
            <a:r>
              <a:rPr lang="ko-KR" altLang="en-US" sz="2000" dirty="0"/>
              <a:t>충남약사회 지은실 </a:t>
            </a:r>
            <a:r>
              <a:rPr lang="en-US" altLang="ko-KR" sz="2000" dirty="0"/>
              <a:t>hdpharm6119@naver.com</a:t>
            </a:r>
            <a:endParaRPr lang="ko-KR" altLang="en-US" sz="2000" dirty="0"/>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29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내용 개체 틀 4">
            <a:extLst>
              <a:ext uri="{FF2B5EF4-FFF2-40B4-BE49-F238E27FC236}">
                <a16:creationId xmlns:a16="http://schemas.microsoft.com/office/drawing/2014/main" id="{703EE05D-269E-428E-A666-459649E8DE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4959" y="1005839"/>
            <a:ext cx="6608579" cy="5187735"/>
          </a:xfrm>
          <a:prstGeom prst="rect">
            <a:avLst/>
          </a:prstGeom>
        </p:spPr>
      </p:pic>
      <p:sp>
        <p:nvSpPr>
          <p:cNvPr id="2" name="TextBox 1">
            <a:extLst>
              <a:ext uri="{FF2B5EF4-FFF2-40B4-BE49-F238E27FC236}">
                <a16:creationId xmlns:a16="http://schemas.microsoft.com/office/drawing/2014/main" id="{8049BDF6-4CB9-4425-A265-7AC9A72CB952}"/>
              </a:ext>
            </a:extLst>
          </p:cNvPr>
          <p:cNvSpPr txBox="1"/>
          <p:nvPr/>
        </p:nvSpPr>
        <p:spPr>
          <a:xfrm>
            <a:off x="365760" y="3972222"/>
            <a:ext cx="2153920" cy="2031325"/>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도파민 신경 경로</a:t>
            </a:r>
            <a:endPar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보상</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동기부여</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즐거움</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ko-KR" altLang="en-US" sz="1800" b="0" i="0" u="none" strike="noStrike" kern="1200" cap="none" spc="0" normalizeH="0" baseline="0" noProof="0" dirty="0" err="1">
                <a:ln>
                  <a:noFill/>
                </a:ln>
                <a:solidFill>
                  <a:prstClr val="black"/>
                </a:solidFill>
                <a:effectLst/>
                <a:uLnTx/>
                <a:uFillTx/>
                <a:latin typeface="맑은 고딕" panose="020F0502020204030204"/>
                <a:ea typeface="맑은 고딕" panose="020B0503020000020004" pitchFamily="50" charset="-127"/>
                <a:cs typeface="+mn-cs"/>
              </a:rPr>
              <a:t>황홀감</a:t>
            </a:r>
            <a:endPar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운동기능</a:t>
            </a:r>
            <a:endPar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미세한 떨림</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충동</a:t>
            </a:r>
            <a:endPar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집요한 반복</a:t>
            </a:r>
          </a:p>
        </p:txBody>
      </p:sp>
      <p:sp>
        <p:nvSpPr>
          <p:cNvPr id="3" name="TextBox 2">
            <a:extLst>
              <a:ext uri="{FF2B5EF4-FFF2-40B4-BE49-F238E27FC236}">
                <a16:creationId xmlns:a16="http://schemas.microsoft.com/office/drawing/2014/main" id="{EAA6F658-55A6-4AEB-92F8-A1549C8E2AD6}"/>
              </a:ext>
            </a:extLst>
          </p:cNvPr>
          <p:cNvSpPr txBox="1"/>
          <p:nvPr/>
        </p:nvSpPr>
        <p:spPr>
          <a:xfrm>
            <a:off x="9798817" y="4399280"/>
            <a:ext cx="2245360" cy="1477328"/>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세로토닌 신경경로</a:t>
            </a:r>
            <a:endPar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기분</a:t>
            </a:r>
            <a:endPar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기억</a:t>
            </a:r>
            <a:endPar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수면</a:t>
            </a:r>
            <a:endPar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인지기능</a:t>
            </a:r>
          </a:p>
        </p:txBody>
      </p:sp>
      <p:sp>
        <p:nvSpPr>
          <p:cNvPr id="4" name="TextBox 3">
            <a:extLst>
              <a:ext uri="{FF2B5EF4-FFF2-40B4-BE49-F238E27FC236}">
                <a16:creationId xmlns:a16="http://schemas.microsoft.com/office/drawing/2014/main" id="{669E9EA2-C278-467C-B1A5-57FC97CB3520}"/>
              </a:ext>
            </a:extLst>
          </p:cNvPr>
          <p:cNvSpPr txBox="1"/>
          <p:nvPr/>
        </p:nvSpPr>
        <p:spPr>
          <a:xfrm>
            <a:off x="365760" y="1005839"/>
            <a:ext cx="2362702" cy="2862322"/>
          </a:xfrm>
          <a:prstGeom prst="rect">
            <a:avLst/>
          </a:prstGeom>
          <a:solidFill>
            <a:schemeClr val="bg2"/>
          </a:solidFill>
        </p:spPr>
        <p:txBody>
          <a:bodyPr wrap="square" rtlCol="0">
            <a:spAutoFit/>
          </a:bodyPr>
          <a:lstStyle/>
          <a:p>
            <a:r>
              <a:rPr lang="ko-KR" altLang="en-US" dirty="0">
                <a:effectLst/>
              </a:rPr>
              <a:t>이렇게</a:t>
            </a:r>
            <a:r>
              <a:rPr lang="en-US" altLang="ko-KR" dirty="0">
                <a:effectLst/>
              </a:rPr>
              <a:t> </a:t>
            </a:r>
            <a:r>
              <a:rPr lang="ko-KR" altLang="en-US" dirty="0">
                <a:effectLst/>
              </a:rPr>
              <a:t>도파민 뉴런에서 도파민이 분비되면 복용자는 </a:t>
            </a:r>
            <a:r>
              <a:rPr lang="en-US" altLang="ko-KR" dirty="0">
                <a:effectLst/>
              </a:rPr>
              <a:t>pleasure(</a:t>
            </a:r>
            <a:r>
              <a:rPr lang="ko-KR" altLang="en-US" dirty="0">
                <a:effectLst/>
              </a:rPr>
              <a:t>쾌감</a:t>
            </a:r>
            <a:r>
              <a:rPr lang="en-US" altLang="ko-KR" dirty="0">
                <a:effectLst/>
              </a:rPr>
              <a:t>)</a:t>
            </a:r>
            <a:r>
              <a:rPr lang="ko-KR" altLang="en-US" dirty="0">
                <a:effectLst/>
              </a:rPr>
              <a:t>을</a:t>
            </a:r>
            <a:r>
              <a:rPr lang="en-US" altLang="ko-KR" dirty="0">
                <a:effectLst/>
              </a:rPr>
              <a:t> </a:t>
            </a:r>
            <a:r>
              <a:rPr lang="ko-KR" altLang="en-US" dirty="0">
                <a:effectLst/>
              </a:rPr>
              <a:t>느끼게 되고 기억은 </a:t>
            </a:r>
            <a:r>
              <a:rPr lang="en-US" altLang="ko-KR" dirty="0">
                <a:effectLst/>
              </a:rPr>
              <a:t>brain</a:t>
            </a:r>
            <a:r>
              <a:rPr lang="ko-KR" altLang="en-US" dirty="0">
                <a:effectLst/>
              </a:rPr>
              <a:t>에 강력하게 자리잡게 된다</a:t>
            </a:r>
            <a:r>
              <a:rPr lang="en-US" altLang="ko-KR" dirty="0">
                <a:effectLst/>
              </a:rPr>
              <a:t>. </a:t>
            </a:r>
            <a:r>
              <a:rPr lang="ko-KR" altLang="en-US" dirty="0">
                <a:effectLst/>
              </a:rPr>
              <a:t>이 도파민 뉴런들의 엔드 포인트가 </a:t>
            </a:r>
            <a:r>
              <a:rPr lang="ko-KR" altLang="en-US" dirty="0" err="1">
                <a:effectLst/>
              </a:rPr>
              <a:t>측좌핵이다</a:t>
            </a:r>
            <a:r>
              <a:rPr lang="en-US" altLang="ko-KR" dirty="0">
                <a:effectLst/>
              </a:rPr>
              <a:t>.</a:t>
            </a:r>
            <a:endParaRPr lang="ko-KR" altLang="en-US" dirty="0"/>
          </a:p>
          <a:p>
            <a:endParaRPr lang="ko-KR" altLang="en-US" dirty="0"/>
          </a:p>
        </p:txBody>
      </p:sp>
      <p:cxnSp>
        <p:nvCxnSpPr>
          <p:cNvPr id="7" name="직선 화살표 연결선 6">
            <a:extLst>
              <a:ext uri="{FF2B5EF4-FFF2-40B4-BE49-F238E27FC236}">
                <a16:creationId xmlns:a16="http://schemas.microsoft.com/office/drawing/2014/main" id="{7B67A059-19CC-45B2-B2DA-AFE165165127}"/>
              </a:ext>
            </a:extLst>
          </p:cNvPr>
          <p:cNvCxnSpPr/>
          <p:nvPr/>
        </p:nvCxnSpPr>
        <p:spPr>
          <a:xfrm>
            <a:off x="2519680" y="3429000"/>
            <a:ext cx="965798" cy="239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0158008-E94E-4E0D-A95A-799E030D64C2}"/>
              </a:ext>
            </a:extLst>
          </p:cNvPr>
          <p:cNvSpPr txBox="1"/>
          <p:nvPr/>
        </p:nvSpPr>
        <p:spPr>
          <a:xfrm>
            <a:off x="9294607" y="613186"/>
            <a:ext cx="2441986" cy="1477328"/>
          </a:xfrm>
          <a:prstGeom prst="rect">
            <a:avLst/>
          </a:prstGeom>
          <a:solidFill>
            <a:schemeClr val="bg2"/>
          </a:solidFill>
        </p:spPr>
        <p:txBody>
          <a:bodyPr wrap="square" rtlCol="0">
            <a:spAutoFit/>
          </a:bodyPr>
          <a:lstStyle/>
          <a:p>
            <a:r>
              <a:rPr lang="ko-KR" altLang="en-US" dirty="0"/>
              <a:t>보상회로는 뇌의 </a:t>
            </a:r>
            <a:r>
              <a:rPr lang="en-US" altLang="ko-KR" dirty="0"/>
              <a:t>VTA(</a:t>
            </a:r>
            <a:r>
              <a:rPr lang="ko-KR" altLang="en-US" dirty="0" err="1"/>
              <a:t>복측피개부</a:t>
            </a:r>
            <a:r>
              <a:rPr lang="en-US" altLang="ko-KR" dirty="0"/>
              <a:t>)</a:t>
            </a:r>
            <a:r>
              <a:rPr lang="ko-KR" altLang="en-US" dirty="0"/>
              <a:t>에서 시작해서 </a:t>
            </a:r>
            <a:r>
              <a:rPr lang="en-US" altLang="ko-KR" dirty="0" err="1"/>
              <a:t>Nac</a:t>
            </a:r>
            <a:r>
              <a:rPr lang="en-US" altLang="ko-KR" dirty="0"/>
              <a:t>(</a:t>
            </a:r>
            <a:r>
              <a:rPr lang="ko-KR" altLang="en-US" dirty="0" err="1"/>
              <a:t>측좌핵</a:t>
            </a:r>
            <a:r>
              <a:rPr lang="en-US" altLang="ko-KR" dirty="0"/>
              <a:t>)</a:t>
            </a:r>
            <a:r>
              <a:rPr lang="ko-KR" altLang="en-US" dirty="0"/>
              <a:t>으로 연결되는 도파민 신경 경로이다</a:t>
            </a:r>
            <a:r>
              <a:rPr lang="en-US" altLang="ko-KR" dirty="0"/>
              <a:t>.</a:t>
            </a:r>
            <a:endParaRPr lang="ko-KR" altLang="en-US" dirty="0"/>
          </a:p>
        </p:txBody>
      </p:sp>
    </p:spTree>
    <p:extLst>
      <p:ext uri="{BB962C8B-B14F-4D97-AF65-F5344CB8AC3E}">
        <p14:creationId xmlns:p14="http://schemas.microsoft.com/office/powerpoint/2010/main" val="426356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슬라이드 번호 개체 틀 5">
            <a:extLst>
              <a:ext uri="{FF2B5EF4-FFF2-40B4-BE49-F238E27FC236}">
                <a16:creationId xmlns:a16="http://schemas.microsoft.com/office/drawing/2014/main" id="{4F9D6F97-BFDE-44D4-9C0A-D1E4942E450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7521DE-B160-46AB-A472-475A70E80E01}" type="slidenum">
              <a:rPr kumimoji="0" lang="en-US" altLang="ko-KR" sz="14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ko-KR" sz="14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grpSp>
        <p:nvGrpSpPr>
          <p:cNvPr id="616450" name="Group 2">
            <a:extLst>
              <a:ext uri="{FF2B5EF4-FFF2-40B4-BE49-F238E27FC236}">
                <a16:creationId xmlns:a16="http://schemas.microsoft.com/office/drawing/2014/main" id="{3376AFCA-E306-44D0-8DDE-8CDA2F4A977A}"/>
              </a:ext>
            </a:extLst>
          </p:cNvPr>
          <p:cNvGrpSpPr>
            <a:grpSpLocks/>
          </p:cNvGrpSpPr>
          <p:nvPr/>
        </p:nvGrpSpPr>
        <p:grpSpPr bwMode="auto">
          <a:xfrm>
            <a:off x="733530" y="1108378"/>
            <a:ext cx="5326527" cy="4936177"/>
            <a:chOff x="144" y="672"/>
            <a:chExt cx="2544" cy="3552"/>
          </a:xfrm>
        </p:grpSpPr>
        <p:sp>
          <p:nvSpPr>
            <p:cNvPr id="146438" name="Rectangle 3">
              <a:extLst>
                <a:ext uri="{FF2B5EF4-FFF2-40B4-BE49-F238E27FC236}">
                  <a16:creationId xmlns:a16="http://schemas.microsoft.com/office/drawing/2014/main" id="{1429813C-7957-404B-A309-6C4B29287DD0}"/>
                </a:ext>
              </a:extLst>
            </p:cNvPr>
            <p:cNvSpPr>
              <a:spLocks noChangeArrowheads="1"/>
            </p:cNvSpPr>
            <p:nvPr/>
          </p:nvSpPr>
          <p:spPr bwMode="auto">
            <a:xfrm>
              <a:off x="144" y="672"/>
              <a:ext cx="2544" cy="355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39" name="Line 4">
              <a:extLst>
                <a:ext uri="{FF2B5EF4-FFF2-40B4-BE49-F238E27FC236}">
                  <a16:creationId xmlns:a16="http://schemas.microsoft.com/office/drawing/2014/main" id="{02AC967D-24DC-4D1F-AA77-1FD4157FDEC2}"/>
                </a:ext>
              </a:extLst>
            </p:cNvPr>
            <p:cNvSpPr>
              <a:spLocks noChangeShapeType="1"/>
            </p:cNvSpPr>
            <p:nvPr/>
          </p:nvSpPr>
          <p:spPr bwMode="auto">
            <a:xfrm>
              <a:off x="596" y="1118"/>
              <a:ext cx="1" cy="176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40" name="Line 5">
              <a:extLst>
                <a:ext uri="{FF2B5EF4-FFF2-40B4-BE49-F238E27FC236}">
                  <a16:creationId xmlns:a16="http://schemas.microsoft.com/office/drawing/2014/main" id="{2D0285FA-D999-4CE4-BD64-BD8D1E830FCE}"/>
                </a:ext>
              </a:extLst>
            </p:cNvPr>
            <p:cNvSpPr>
              <a:spLocks noChangeShapeType="1"/>
            </p:cNvSpPr>
            <p:nvPr/>
          </p:nvSpPr>
          <p:spPr bwMode="auto">
            <a:xfrm>
              <a:off x="565" y="2881"/>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41" name="Line 6">
              <a:extLst>
                <a:ext uri="{FF2B5EF4-FFF2-40B4-BE49-F238E27FC236}">
                  <a16:creationId xmlns:a16="http://schemas.microsoft.com/office/drawing/2014/main" id="{7178FEE4-3D44-4490-9CB2-7D0605D34E80}"/>
                </a:ext>
              </a:extLst>
            </p:cNvPr>
            <p:cNvSpPr>
              <a:spLocks noChangeShapeType="1"/>
            </p:cNvSpPr>
            <p:nvPr/>
          </p:nvSpPr>
          <p:spPr bwMode="auto">
            <a:xfrm>
              <a:off x="565" y="2442"/>
              <a:ext cx="3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42" name="Line 7">
              <a:extLst>
                <a:ext uri="{FF2B5EF4-FFF2-40B4-BE49-F238E27FC236}">
                  <a16:creationId xmlns:a16="http://schemas.microsoft.com/office/drawing/2014/main" id="{EF8B2F35-F2C0-4B51-BC82-E39C7A6C79C5}"/>
                </a:ext>
              </a:extLst>
            </p:cNvPr>
            <p:cNvSpPr>
              <a:spLocks noChangeShapeType="1"/>
            </p:cNvSpPr>
            <p:nvPr/>
          </p:nvSpPr>
          <p:spPr bwMode="auto">
            <a:xfrm>
              <a:off x="565" y="2002"/>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43" name="Line 8">
              <a:extLst>
                <a:ext uri="{FF2B5EF4-FFF2-40B4-BE49-F238E27FC236}">
                  <a16:creationId xmlns:a16="http://schemas.microsoft.com/office/drawing/2014/main" id="{FE2A01F7-96F7-40ED-9D6A-D1CD20C788B0}"/>
                </a:ext>
              </a:extLst>
            </p:cNvPr>
            <p:cNvSpPr>
              <a:spLocks noChangeShapeType="1"/>
            </p:cNvSpPr>
            <p:nvPr/>
          </p:nvSpPr>
          <p:spPr bwMode="auto">
            <a:xfrm>
              <a:off x="565" y="1558"/>
              <a:ext cx="3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44" name="Line 9">
              <a:extLst>
                <a:ext uri="{FF2B5EF4-FFF2-40B4-BE49-F238E27FC236}">
                  <a16:creationId xmlns:a16="http://schemas.microsoft.com/office/drawing/2014/main" id="{5EA3E2E2-7EC6-46DB-9F34-0D44778BCA3A}"/>
                </a:ext>
              </a:extLst>
            </p:cNvPr>
            <p:cNvSpPr>
              <a:spLocks noChangeShapeType="1"/>
            </p:cNvSpPr>
            <p:nvPr/>
          </p:nvSpPr>
          <p:spPr bwMode="auto">
            <a:xfrm>
              <a:off x="565" y="1118"/>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45" name="Line 10">
              <a:extLst>
                <a:ext uri="{FF2B5EF4-FFF2-40B4-BE49-F238E27FC236}">
                  <a16:creationId xmlns:a16="http://schemas.microsoft.com/office/drawing/2014/main" id="{C39B576A-9A95-4293-9A2C-D7102950AC35}"/>
                </a:ext>
              </a:extLst>
            </p:cNvPr>
            <p:cNvSpPr>
              <a:spLocks noChangeShapeType="1"/>
            </p:cNvSpPr>
            <p:nvPr/>
          </p:nvSpPr>
          <p:spPr bwMode="auto">
            <a:xfrm>
              <a:off x="596" y="2881"/>
              <a:ext cx="191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46" name="Line 11">
              <a:extLst>
                <a:ext uri="{FF2B5EF4-FFF2-40B4-BE49-F238E27FC236}">
                  <a16:creationId xmlns:a16="http://schemas.microsoft.com/office/drawing/2014/main" id="{9F1583A4-A1F4-4493-9212-879333202597}"/>
                </a:ext>
              </a:extLst>
            </p:cNvPr>
            <p:cNvSpPr>
              <a:spLocks noChangeShapeType="1"/>
            </p:cNvSpPr>
            <p:nvPr/>
          </p:nvSpPr>
          <p:spPr bwMode="auto">
            <a:xfrm flipV="1">
              <a:off x="59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47" name="Line 12">
              <a:extLst>
                <a:ext uri="{FF2B5EF4-FFF2-40B4-BE49-F238E27FC236}">
                  <a16:creationId xmlns:a16="http://schemas.microsoft.com/office/drawing/2014/main" id="{38967C48-8195-4D8B-89C5-D44CB54C6D39}"/>
                </a:ext>
              </a:extLst>
            </p:cNvPr>
            <p:cNvSpPr>
              <a:spLocks noChangeShapeType="1"/>
            </p:cNvSpPr>
            <p:nvPr/>
          </p:nvSpPr>
          <p:spPr bwMode="auto">
            <a:xfrm flipV="1">
              <a:off x="699"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48" name="Line 13">
              <a:extLst>
                <a:ext uri="{FF2B5EF4-FFF2-40B4-BE49-F238E27FC236}">
                  <a16:creationId xmlns:a16="http://schemas.microsoft.com/office/drawing/2014/main" id="{30AAA5B6-ECC6-40FE-B98C-8676B4641918}"/>
                </a:ext>
              </a:extLst>
            </p:cNvPr>
            <p:cNvSpPr>
              <a:spLocks noChangeShapeType="1"/>
            </p:cNvSpPr>
            <p:nvPr/>
          </p:nvSpPr>
          <p:spPr bwMode="auto">
            <a:xfrm flipV="1">
              <a:off x="79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49" name="Line 14">
              <a:extLst>
                <a:ext uri="{FF2B5EF4-FFF2-40B4-BE49-F238E27FC236}">
                  <a16:creationId xmlns:a16="http://schemas.microsoft.com/office/drawing/2014/main" id="{71384980-F721-4C3E-AC43-59E09711CDF2}"/>
                </a:ext>
              </a:extLst>
            </p:cNvPr>
            <p:cNvSpPr>
              <a:spLocks noChangeShapeType="1"/>
            </p:cNvSpPr>
            <p:nvPr/>
          </p:nvSpPr>
          <p:spPr bwMode="auto">
            <a:xfrm flipV="1">
              <a:off x="89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50" name="Line 15">
              <a:extLst>
                <a:ext uri="{FF2B5EF4-FFF2-40B4-BE49-F238E27FC236}">
                  <a16:creationId xmlns:a16="http://schemas.microsoft.com/office/drawing/2014/main" id="{422B64F1-3067-4423-B81D-11BB6F31A4BF}"/>
                </a:ext>
              </a:extLst>
            </p:cNvPr>
            <p:cNvSpPr>
              <a:spLocks noChangeShapeType="1"/>
            </p:cNvSpPr>
            <p:nvPr/>
          </p:nvSpPr>
          <p:spPr bwMode="auto">
            <a:xfrm flipV="1">
              <a:off x="10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51" name="Line 16">
              <a:extLst>
                <a:ext uri="{FF2B5EF4-FFF2-40B4-BE49-F238E27FC236}">
                  <a16:creationId xmlns:a16="http://schemas.microsoft.com/office/drawing/2014/main" id="{3EC45CF5-1A1D-4333-8177-AC7B17EE4D31}"/>
                </a:ext>
              </a:extLst>
            </p:cNvPr>
            <p:cNvSpPr>
              <a:spLocks noChangeShapeType="1"/>
            </p:cNvSpPr>
            <p:nvPr/>
          </p:nvSpPr>
          <p:spPr bwMode="auto">
            <a:xfrm flipV="1">
              <a:off x="109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52" name="Line 17">
              <a:extLst>
                <a:ext uri="{FF2B5EF4-FFF2-40B4-BE49-F238E27FC236}">
                  <a16:creationId xmlns:a16="http://schemas.microsoft.com/office/drawing/2014/main" id="{6F43700C-6B2A-434F-A288-1D5A60998F10}"/>
                </a:ext>
              </a:extLst>
            </p:cNvPr>
            <p:cNvSpPr>
              <a:spLocks noChangeShapeType="1"/>
            </p:cNvSpPr>
            <p:nvPr/>
          </p:nvSpPr>
          <p:spPr bwMode="auto">
            <a:xfrm flipV="1">
              <a:off x="12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53" name="Line 18">
              <a:extLst>
                <a:ext uri="{FF2B5EF4-FFF2-40B4-BE49-F238E27FC236}">
                  <a16:creationId xmlns:a16="http://schemas.microsoft.com/office/drawing/2014/main" id="{63A5D573-5CDA-45AA-991C-D2832133DE54}"/>
                </a:ext>
              </a:extLst>
            </p:cNvPr>
            <p:cNvSpPr>
              <a:spLocks noChangeShapeType="1"/>
            </p:cNvSpPr>
            <p:nvPr/>
          </p:nvSpPr>
          <p:spPr bwMode="auto">
            <a:xfrm flipV="1">
              <a:off x="130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54" name="Line 19">
              <a:extLst>
                <a:ext uri="{FF2B5EF4-FFF2-40B4-BE49-F238E27FC236}">
                  <a16:creationId xmlns:a16="http://schemas.microsoft.com/office/drawing/2014/main" id="{B2899431-3433-4922-ABF3-415B67D9358E}"/>
                </a:ext>
              </a:extLst>
            </p:cNvPr>
            <p:cNvSpPr>
              <a:spLocks noChangeShapeType="1"/>
            </p:cNvSpPr>
            <p:nvPr/>
          </p:nvSpPr>
          <p:spPr bwMode="auto">
            <a:xfrm flipV="1">
              <a:off x="14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55" name="Line 20">
              <a:extLst>
                <a:ext uri="{FF2B5EF4-FFF2-40B4-BE49-F238E27FC236}">
                  <a16:creationId xmlns:a16="http://schemas.microsoft.com/office/drawing/2014/main" id="{D88B1FB2-F6EB-4732-A1A5-62A47A843806}"/>
                </a:ext>
              </a:extLst>
            </p:cNvPr>
            <p:cNvSpPr>
              <a:spLocks noChangeShapeType="1"/>
            </p:cNvSpPr>
            <p:nvPr/>
          </p:nvSpPr>
          <p:spPr bwMode="auto">
            <a:xfrm flipV="1">
              <a:off x="150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56" name="Line 21">
              <a:extLst>
                <a:ext uri="{FF2B5EF4-FFF2-40B4-BE49-F238E27FC236}">
                  <a16:creationId xmlns:a16="http://schemas.microsoft.com/office/drawing/2014/main" id="{B0ECF7BB-D47B-4476-B90D-D25DDE647A22}"/>
                </a:ext>
              </a:extLst>
            </p:cNvPr>
            <p:cNvSpPr>
              <a:spLocks noChangeShapeType="1"/>
            </p:cNvSpPr>
            <p:nvPr/>
          </p:nvSpPr>
          <p:spPr bwMode="auto">
            <a:xfrm flipV="1">
              <a:off x="160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57" name="Line 22">
              <a:extLst>
                <a:ext uri="{FF2B5EF4-FFF2-40B4-BE49-F238E27FC236}">
                  <a16:creationId xmlns:a16="http://schemas.microsoft.com/office/drawing/2014/main" id="{7D131144-36DA-449A-AE6D-007C4548A360}"/>
                </a:ext>
              </a:extLst>
            </p:cNvPr>
            <p:cNvSpPr>
              <a:spLocks noChangeShapeType="1"/>
            </p:cNvSpPr>
            <p:nvPr/>
          </p:nvSpPr>
          <p:spPr bwMode="auto">
            <a:xfrm flipV="1">
              <a:off x="17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58" name="Line 23">
              <a:extLst>
                <a:ext uri="{FF2B5EF4-FFF2-40B4-BE49-F238E27FC236}">
                  <a16:creationId xmlns:a16="http://schemas.microsoft.com/office/drawing/2014/main" id="{A2269840-B074-46E4-AD51-A74B86176232}"/>
                </a:ext>
              </a:extLst>
            </p:cNvPr>
            <p:cNvSpPr>
              <a:spLocks noChangeShapeType="1"/>
            </p:cNvSpPr>
            <p:nvPr/>
          </p:nvSpPr>
          <p:spPr bwMode="auto">
            <a:xfrm flipV="1">
              <a:off x="1806"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59" name="Line 24">
              <a:extLst>
                <a:ext uri="{FF2B5EF4-FFF2-40B4-BE49-F238E27FC236}">
                  <a16:creationId xmlns:a16="http://schemas.microsoft.com/office/drawing/2014/main" id="{BA6A4B68-1A93-4E42-812A-6D95F2BBBE01}"/>
                </a:ext>
              </a:extLst>
            </p:cNvPr>
            <p:cNvSpPr>
              <a:spLocks noChangeShapeType="1"/>
            </p:cNvSpPr>
            <p:nvPr/>
          </p:nvSpPr>
          <p:spPr bwMode="auto">
            <a:xfrm flipV="1">
              <a:off x="19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60" name="Line 25">
              <a:extLst>
                <a:ext uri="{FF2B5EF4-FFF2-40B4-BE49-F238E27FC236}">
                  <a16:creationId xmlns:a16="http://schemas.microsoft.com/office/drawing/2014/main" id="{DF5B6993-309E-434B-BB77-E35FD4C2B844}"/>
                </a:ext>
              </a:extLst>
            </p:cNvPr>
            <p:cNvSpPr>
              <a:spLocks noChangeShapeType="1"/>
            </p:cNvSpPr>
            <p:nvPr/>
          </p:nvSpPr>
          <p:spPr bwMode="auto">
            <a:xfrm flipV="1">
              <a:off x="2011"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61" name="Line 26">
              <a:extLst>
                <a:ext uri="{FF2B5EF4-FFF2-40B4-BE49-F238E27FC236}">
                  <a16:creationId xmlns:a16="http://schemas.microsoft.com/office/drawing/2014/main" id="{A11C9000-3848-48D6-BA92-40744753E50A}"/>
                </a:ext>
              </a:extLst>
            </p:cNvPr>
            <p:cNvSpPr>
              <a:spLocks noChangeShapeType="1"/>
            </p:cNvSpPr>
            <p:nvPr/>
          </p:nvSpPr>
          <p:spPr bwMode="auto">
            <a:xfrm flipV="1">
              <a:off x="21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62" name="Line 27">
              <a:extLst>
                <a:ext uri="{FF2B5EF4-FFF2-40B4-BE49-F238E27FC236}">
                  <a16:creationId xmlns:a16="http://schemas.microsoft.com/office/drawing/2014/main" id="{527C7949-03C5-4DFA-B3B4-ABB660F618C1}"/>
                </a:ext>
              </a:extLst>
            </p:cNvPr>
            <p:cNvSpPr>
              <a:spLocks noChangeShapeType="1"/>
            </p:cNvSpPr>
            <p:nvPr/>
          </p:nvSpPr>
          <p:spPr bwMode="auto">
            <a:xfrm flipV="1">
              <a:off x="2211"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63" name="Line 28">
              <a:extLst>
                <a:ext uri="{FF2B5EF4-FFF2-40B4-BE49-F238E27FC236}">
                  <a16:creationId xmlns:a16="http://schemas.microsoft.com/office/drawing/2014/main" id="{AE8BEACB-0E52-4B24-92B2-99036A1DA0A5}"/>
                </a:ext>
              </a:extLst>
            </p:cNvPr>
            <p:cNvSpPr>
              <a:spLocks noChangeShapeType="1"/>
            </p:cNvSpPr>
            <p:nvPr/>
          </p:nvSpPr>
          <p:spPr bwMode="auto">
            <a:xfrm flipV="1">
              <a:off x="231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64" name="Line 29">
              <a:extLst>
                <a:ext uri="{FF2B5EF4-FFF2-40B4-BE49-F238E27FC236}">
                  <a16:creationId xmlns:a16="http://schemas.microsoft.com/office/drawing/2014/main" id="{411B7193-AA28-4608-8828-7E67E7BDAFFE}"/>
                </a:ext>
              </a:extLst>
            </p:cNvPr>
            <p:cNvSpPr>
              <a:spLocks noChangeShapeType="1"/>
            </p:cNvSpPr>
            <p:nvPr/>
          </p:nvSpPr>
          <p:spPr bwMode="auto">
            <a:xfrm flipV="1">
              <a:off x="2410"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65" name="Line 30">
              <a:extLst>
                <a:ext uri="{FF2B5EF4-FFF2-40B4-BE49-F238E27FC236}">
                  <a16:creationId xmlns:a16="http://schemas.microsoft.com/office/drawing/2014/main" id="{9B7B4910-EC69-4FF1-996C-8AFFC74D9402}"/>
                </a:ext>
              </a:extLst>
            </p:cNvPr>
            <p:cNvSpPr>
              <a:spLocks noChangeShapeType="1"/>
            </p:cNvSpPr>
            <p:nvPr/>
          </p:nvSpPr>
          <p:spPr bwMode="auto">
            <a:xfrm flipV="1">
              <a:off x="251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66" name="Line 31">
              <a:extLst>
                <a:ext uri="{FF2B5EF4-FFF2-40B4-BE49-F238E27FC236}">
                  <a16:creationId xmlns:a16="http://schemas.microsoft.com/office/drawing/2014/main" id="{751A9C7A-E55E-47D9-B5E9-1A27BE7B1241}"/>
                </a:ext>
              </a:extLst>
            </p:cNvPr>
            <p:cNvSpPr>
              <a:spLocks noChangeShapeType="1"/>
            </p:cNvSpPr>
            <p:nvPr/>
          </p:nvSpPr>
          <p:spPr bwMode="auto">
            <a:xfrm>
              <a:off x="647" y="2002"/>
              <a:ext cx="103" cy="4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67" name="Line 32">
              <a:extLst>
                <a:ext uri="{FF2B5EF4-FFF2-40B4-BE49-F238E27FC236}">
                  <a16:creationId xmlns:a16="http://schemas.microsoft.com/office/drawing/2014/main" id="{03E99744-5E25-4D4D-A105-2E9B5AB60C1E}"/>
                </a:ext>
              </a:extLst>
            </p:cNvPr>
            <p:cNvSpPr>
              <a:spLocks noChangeShapeType="1"/>
            </p:cNvSpPr>
            <p:nvPr/>
          </p:nvSpPr>
          <p:spPr bwMode="auto">
            <a:xfrm flipV="1">
              <a:off x="750" y="1956"/>
              <a:ext cx="97" cy="8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68" name="Line 33">
              <a:extLst>
                <a:ext uri="{FF2B5EF4-FFF2-40B4-BE49-F238E27FC236}">
                  <a16:creationId xmlns:a16="http://schemas.microsoft.com/office/drawing/2014/main" id="{18D79379-1C96-4710-9644-0DE78BE5ABC9}"/>
                </a:ext>
              </a:extLst>
            </p:cNvPr>
            <p:cNvSpPr>
              <a:spLocks noChangeShapeType="1"/>
            </p:cNvSpPr>
            <p:nvPr/>
          </p:nvSpPr>
          <p:spPr bwMode="auto">
            <a:xfrm>
              <a:off x="847" y="1956"/>
              <a:ext cx="103" cy="3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69" name="Line 34">
              <a:extLst>
                <a:ext uri="{FF2B5EF4-FFF2-40B4-BE49-F238E27FC236}">
                  <a16:creationId xmlns:a16="http://schemas.microsoft.com/office/drawing/2014/main" id="{DDA89571-024A-46FB-8D15-FC2A9ADF9355}"/>
                </a:ext>
              </a:extLst>
            </p:cNvPr>
            <p:cNvSpPr>
              <a:spLocks noChangeShapeType="1"/>
            </p:cNvSpPr>
            <p:nvPr/>
          </p:nvSpPr>
          <p:spPr bwMode="auto">
            <a:xfrm>
              <a:off x="950" y="1993"/>
              <a:ext cx="102" cy="9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70" name="Line 35">
              <a:extLst>
                <a:ext uri="{FF2B5EF4-FFF2-40B4-BE49-F238E27FC236}">
                  <a16:creationId xmlns:a16="http://schemas.microsoft.com/office/drawing/2014/main" id="{6532675A-46D8-476A-A808-008B01AD23B9}"/>
                </a:ext>
              </a:extLst>
            </p:cNvPr>
            <p:cNvSpPr>
              <a:spLocks noChangeShapeType="1"/>
            </p:cNvSpPr>
            <p:nvPr/>
          </p:nvSpPr>
          <p:spPr bwMode="auto">
            <a:xfrm flipV="1">
              <a:off x="1052" y="1558"/>
              <a:ext cx="98" cy="5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71" name="Line 36">
              <a:extLst>
                <a:ext uri="{FF2B5EF4-FFF2-40B4-BE49-F238E27FC236}">
                  <a16:creationId xmlns:a16="http://schemas.microsoft.com/office/drawing/2014/main" id="{FBD6DDED-6D84-4409-8383-AC7F680676A1}"/>
                </a:ext>
              </a:extLst>
            </p:cNvPr>
            <p:cNvSpPr>
              <a:spLocks noChangeShapeType="1"/>
            </p:cNvSpPr>
            <p:nvPr/>
          </p:nvSpPr>
          <p:spPr bwMode="auto">
            <a:xfrm>
              <a:off x="1150" y="1558"/>
              <a:ext cx="102" cy="8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72" name="Line 37">
              <a:extLst>
                <a:ext uri="{FF2B5EF4-FFF2-40B4-BE49-F238E27FC236}">
                  <a16:creationId xmlns:a16="http://schemas.microsoft.com/office/drawing/2014/main" id="{6EBF10B8-197C-4537-B9E4-94587AD22F35}"/>
                </a:ext>
              </a:extLst>
            </p:cNvPr>
            <p:cNvSpPr>
              <a:spLocks noChangeShapeType="1"/>
            </p:cNvSpPr>
            <p:nvPr/>
          </p:nvSpPr>
          <p:spPr bwMode="auto">
            <a:xfrm>
              <a:off x="1252" y="1645"/>
              <a:ext cx="103" cy="13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73" name="Line 38">
              <a:extLst>
                <a:ext uri="{FF2B5EF4-FFF2-40B4-BE49-F238E27FC236}">
                  <a16:creationId xmlns:a16="http://schemas.microsoft.com/office/drawing/2014/main" id="{F3720341-9D71-42B7-AC39-CBE37A1811AA}"/>
                </a:ext>
              </a:extLst>
            </p:cNvPr>
            <p:cNvSpPr>
              <a:spLocks noChangeShapeType="1"/>
            </p:cNvSpPr>
            <p:nvPr/>
          </p:nvSpPr>
          <p:spPr bwMode="auto">
            <a:xfrm>
              <a:off x="1355" y="1780"/>
              <a:ext cx="97" cy="8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74" name="Line 39">
              <a:extLst>
                <a:ext uri="{FF2B5EF4-FFF2-40B4-BE49-F238E27FC236}">
                  <a16:creationId xmlns:a16="http://schemas.microsoft.com/office/drawing/2014/main" id="{63CDD5A0-CBA6-4455-BA04-11930AFA0A45}"/>
                </a:ext>
              </a:extLst>
            </p:cNvPr>
            <p:cNvSpPr>
              <a:spLocks noChangeShapeType="1"/>
            </p:cNvSpPr>
            <p:nvPr/>
          </p:nvSpPr>
          <p:spPr bwMode="auto">
            <a:xfrm>
              <a:off x="1452" y="1868"/>
              <a:ext cx="102" cy="2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75" name="Line 40">
              <a:extLst>
                <a:ext uri="{FF2B5EF4-FFF2-40B4-BE49-F238E27FC236}">
                  <a16:creationId xmlns:a16="http://schemas.microsoft.com/office/drawing/2014/main" id="{C8452820-4940-487E-8E9F-52D52DD29F20}"/>
                </a:ext>
              </a:extLst>
            </p:cNvPr>
            <p:cNvSpPr>
              <a:spLocks noChangeShapeType="1"/>
            </p:cNvSpPr>
            <p:nvPr/>
          </p:nvSpPr>
          <p:spPr bwMode="auto">
            <a:xfrm>
              <a:off x="1554" y="1895"/>
              <a:ext cx="103" cy="1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76" name="Line 41">
              <a:extLst>
                <a:ext uri="{FF2B5EF4-FFF2-40B4-BE49-F238E27FC236}">
                  <a16:creationId xmlns:a16="http://schemas.microsoft.com/office/drawing/2014/main" id="{F4075D51-79AF-4771-986B-5B86D7713D99}"/>
                </a:ext>
              </a:extLst>
            </p:cNvPr>
            <p:cNvSpPr>
              <a:spLocks noChangeShapeType="1"/>
            </p:cNvSpPr>
            <p:nvPr/>
          </p:nvSpPr>
          <p:spPr bwMode="auto">
            <a:xfrm>
              <a:off x="1657" y="1905"/>
              <a:ext cx="97" cy="14"/>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77" name="Line 42">
              <a:extLst>
                <a:ext uri="{FF2B5EF4-FFF2-40B4-BE49-F238E27FC236}">
                  <a16:creationId xmlns:a16="http://schemas.microsoft.com/office/drawing/2014/main" id="{C6982306-23DE-440D-BC6E-0E03162BA7B8}"/>
                </a:ext>
              </a:extLst>
            </p:cNvPr>
            <p:cNvSpPr>
              <a:spLocks noChangeShapeType="1"/>
            </p:cNvSpPr>
            <p:nvPr/>
          </p:nvSpPr>
          <p:spPr bwMode="auto">
            <a:xfrm>
              <a:off x="1754" y="1919"/>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78" name="Line 43">
              <a:extLst>
                <a:ext uri="{FF2B5EF4-FFF2-40B4-BE49-F238E27FC236}">
                  <a16:creationId xmlns:a16="http://schemas.microsoft.com/office/drawing/2014/main" id="{F2929C7D-FC9B-4F6D-B294-777D72CACD77}"/>
                </a:ext>
              </a:extLst>
            </p:cNvPr>
            <p:cNvSpPr>
              <a:spLocks noChangeShapeType="1"/>
            </p:cNvSpPr>
            <p:nvPr/>
          </p:nvSpPr>
          <p:spPr bwMode="auto">
            <a:xfrm>
              <a:off x="1857" y="1928"/>
              <a:ext cx="102" cy="2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79" name="Line 44">
              <a:extLst>
                <a:ext uri="{FF2B5EF4-FFF2-40B4-BE49-F238E27FC236}">
                  <a16:creationId xmlns:a16="http://schemas.microsoft.com/office/drawing/2014/main" id="{67C7BBD7-E57F-4814-AE66-1140324E0119}"/>
                </a:ext>
              </a:extLst>
            </p:cNvPr>
            <p:cNvSpPr>
              <a:spLocks noChangeShapeType="1"/>
            </p:cNvSpPr>
            <p:nvPr/>
          </p:nvSpPr>
          <p:spPr bwMode="auto">
            <a:xfrm>
              <a:off x="1959" y="1956"/>
              <a:ext cx="98" cy="1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80" name="Line 45">
              <a:extLst>
                <a:ext uri="{FF2B5EF4-FFF2-40B4-BE49-F238E27FC236}">
                  <a16:creationId xmlns:a16="http://schemas.microsoft.com/office/drawing/2014/main" id="{5D32B33B-3D5E-4645-B2E4-B87E3F3E8BD3}"/>
                </a:ext>
              </a:extLst>
            </p:cNvPr>
            <p:cNvSpPr>
              <a:spLocks noChangeShapeType="1"/>
            </p:cNvSpPr>
            <p:nvPr/>
          </p:nvSpPr>
          <p:spPr bwMode="auto">
            <a:xfrm>
              <a:off x="2057" y="1974"/>
              <a:ext cx="102" cy="1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81" name="Line 46">
              <a:extLst>
                <a:ext uri="{FF2B5EF4-FFF2-40B4-BE49-F238E27FC236}">
                  <a16:creationId xmlns:a16="http://schemas.microsoft.com/office/drawing/2014/main" id="{663F6151-662D-401B-9CD4-0007FBE8C8EA}"/>
                </a:ext>
              </a:extLst>
            </p:cNvPr>
            <p:cNvSpPr>
              <a:spLocks noChangeShapeType="1"/>
            </p:cNvSpPr>
            <p:nvPr/>
          </p:nvSpPr>
          <p:spPr bwMode="auto">
            <a:xfrm>
              <a:off x="2159" y="1993"/>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82" name="Line 47">
              <a:extLst>
                <a:ext uri="{FF2B5EF4-FFF2-40B4-BE49-F238E27FC236}">
                  <a16:creationId xmlns:a16="http://schemas.microsoft.com/office/drawing/2014/main" id="{EBE69A5D-2D12-45C3-B958-551006FA24B7}"/>
                </a:ext>
              </a:extLst>
            </p:cNvPr>
            <p:cNvSpPr>
              <a:spLocks noChangeShapeType="1"/>
            </p:cNvSpPr>
            <p:nvPr/>
          </p:nvSpPr>
          <p:spPr bwMode="auto">
            <a:xfrm flipV="1">
              <a:off x="2262" y="1993"/>
              <a:ext cx="97"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83" name="Line 48">
              <a:extLst>
                <a:ext uri="{FF2B5EF4-FFF2-40B4-BE49-F238E27FC236}">
                  <a16:creationId xmlns:a16="http://schemas.microsoft.com/office/drawing/2014/main" id="{4BF4F12F-9A7D-4B12-A375-3657182E1A0A}"/>
                </a:ext>
              </a:extLst>
            </p:cNvPr>
            <p:cNvSpPr>
              <a:spLocks noChangeShapeType="1"/>
            </p:cNvSpPr>
            <p:nvPr/>
          </p:nvSpPr>
          <p:spPr bwMode="auto">
            <a:xfrm>
              <a:off x="2359" y="1993"/>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84" name="Rectangle 49">
              <a:extLst>
                <a:ext uri="{FF2B5EF4-FFF2-40B4-BE49-F238E27FC236}">
                  <a16:creationId xmlns:a16="http://schemas.microsoft.com/office/drawing/2014/main" id="{049AEAE1-8716-4554-A984-CBC0B17BE3C7}"/>
                </a:ext>
              </a:extLst>
            </p:cNvPr>
            <p:cNvSpPr>
              <a:spLocks noChangeArrowheads="1"/>
            </p:cNvSpPr>
            <p:nvPr/>
          </p:nvSpPr>
          <p:spPr bwMode="auto">
            <a:xfrm>
              <a:off x="611"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85" name="Rectangle 50">
              <a:extLst>
                <a:ext uri="{FF2B5EF4-FFF2-40B4-BE49-F238E27FC236}">
                  <a16:creationId xmlns:a16="http://schemas.microsoft.com/office/drawing/2014/main" id="{999361BC-714A-4109-8202-17B6B663AB68}"/>
                </a:ext>
              </a:extLst>
            </p:cNvPr>
            <p:cNvSpPr>
              <a:spLocks noChangeArrowheads="1"/>
            </p:cNvSpPr>
            <p:nvPr/>
          </p:nvSpPr>
          <p:spPr bwMode="auto">
            <a:xfrm>
              <a:off x="714" y="2011"/>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86" name="Rectangle 51">
              <a:extLst>
                <a:ext uri="{FF2B5EF4-FFF2-40B4-BE49-F238E27FC236}">
                  <a16:creationId xmlns:a16="http://schemas.microsoft.com/office/drawing/2014/main" id="{CE4FA3DB-CA30-4BAA-8815-B63CD43BE5D9}"/>
                </a:ext>
              </a:extLst>
            </p:cNvPr>
            <p:cNvSpPr>
              <a:spLocks noChangeArrowheads="1"/>
            </p:cNvSpPr>
            <p:nvPr/>
          </p:nvSpPr>
          <p:spPr bwMode="auto">
            <a:xfrm>
              <a:off x="811" y="1923"/>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87" name="Rectangle 52">
              <a:extLst>
                <a:ext uri="{FF2B5EF4-FFF2-40B4-BE49-F238E27FC236}">
                  <a16:creationId xmlns:a16="http://schemas.microsoft.com/office/drawing/2014/main" id="{3E5001DC-A896-4305-BCC1-42FC010FCAE4}"/>
                </a:ext>
              </a:extLst>
            </p:cNvPr>
            <p:cNvSpPr>
              <a:spLocks noChangeArrowheads="1"/>
            </p:cNvSpPr>
            <p:nvPr/>
          </p:nvSpPr>
          <p:spPr bwMode="auto">
            <a:xfrm>
              <a:off x="914" y="1960"/>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88" name="Rectangle 53">
              <a:extLst>
                <a:ext uri="{FF2B5EF4-FFF2-40B4-BE49-F238E27FC236}">
                  <a16:creationId xmlns:a16="http://schemas.microsoft.com/office/drawing/2014/main" id="{C4E1A328-7076-45EB-8583-0C9205DF73A8}"/>
                </a:ext>
              </a:extLst>
            </p:cNvPr>
            <p:cNvSpPr>
              <a:spLocks noChangeArrowheads="1"/>
            </p:cNvSpPr>
            <p:nvPr/>
          </p:nvSpPr>
          <p:spPr bwMode="auto">
            <a:xfrm>
              <a:off x="1016" y="2057"/>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89" name="Rectangle 54">
              <a:extLst>
                <a:ext uri="{FF2B5EF4-FFF2-40B4-BE49-F238E27FC236}">
                  <a16:creationId xmlns:a16="http://schemas.microsoft.com/office/drawing/2014/main" id="{91BB0BD8-F1C9-4C65-BE00-6DC912B89A0E}"/>
                </a:ext>
              </a:extLst>
            </p:cNvPr>
            <p:cNvSpPr>
              <a:spLocks noChangeArrowheads="1"/>
            </p:cNvSpPr>
            <p:nvPr/>
          </p:nvSpPr>
          <p:spPr bwMode="auto">
            <a:xfrm>
              <a:off x="1114" y="1525"/>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90" name="Rectangle 55">
              <a:extLst>
                <a:ext uri="{FF2B5EF4-FFF2-40B4-BE49-F238E27FC236}">
                  <a16:creationId xmlns:a16="http://schemas.microsoft.com/office/drawing/2014/main" id="{596FEE14-6F42-433A-8B66-35179D40AC99}"/>
                </a:ext>
              </a:extLst>
            </p:cNvPr>
            <p:cNvSpPr>
              <a:spLocks noChangeArrowheads="1"/>
            </p:cNvSpPr>
            <p:nvPr/>
          </p:nvSpPr>
          <p:spPr bwMode="auto">
            <a:xfrm>
              <a:off x="1216" y="1613"/>
              <a:ext cx="67"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91" name="Rectangle 56">
              <a:extLst>
                <a:ext uri="{FF2B5EF4-FFF2-40B4-BE49-F238E27FC236}">
                  <a16:creationId xmlns:a16="http://schemas.microsoft.com/office/drawing/2014/main" id="{D9C9014B-E83F-440A-A3B8-74B0048E19E8}"/>
                </a:ext>
              </a:extLst>
            </p:cNvPr>
            <p:cNvSpPr>
              <a:spLocks noChangeArrowheads="1"/>
            </p:cNvSpPr>
            <p:nvPr/>
          </p:nvSpPr>
          <p:spPr bwMode="auto">
            <a:xfrm>
              <a:off x="1319" y="1747"/>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92" name="Rectangle 57">
              <a:extLst>
                <a:ext uri="{FF2B5EF4-FFF2-40B4-BE49-F238E27FC236}">
                  <a16:creationId xmlns:a16="http://schemas.microsoft.com/office/drawing/2014/main" id="{7D683D01-EC30-4D6A-A3D6-E3E7C78C02B0}"/>
                </a:ext>
              </a:extLst>
            </p:cNvPr>
            <p:cNvSpPr>
              <a:spLocks noChangeArrowheads="1"/>
            </p:cNvSpPr>
            <p:nvPr/>
          </p:nvSpPr>
          <p:spPr bwMode="auto">
            <a:xfrm>
              <a:off x="1416" y="1835"/>
              <a:ext cx="67"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93" name="Rectangle 58">
              <a:extLst>
                <a:ext uri="{FF2B5EF4-FFF2-40B4-BE49-F238E27FC236}">
                  <a16:creationId xmlns:a16="http://schemas.microsoft.com/office/drawing/2014/main" id="{D1D6F373-0CB3-4B25-A6C4-2CE5F44624C4}"/>
                </a:ext>
              </a:extLst>
            </p:cNvPr>
            <p:cNvSpPr>
              <a:spLocks noChangeArrowheads="1"/>
            </p:cNvSpPr>
            <p:nvPr/>
          </p:nvSpPr>
          <p:spPr bwMode="auto">
            <a:xfrm>
              <a:off x="1519" y="1863"/>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94" name="Rectangle 59">
              <a:extLst>
                <a:ext uri="{FF2B5EF4-FFF2-40B4-BE49-F238E27FC236}">
                  <a16:creationId xmlns:a16="http://schemas.microsoft.com/office/drawing/2014/main" id="{46ACBD58-22F5-4AAE-ACDD-08DE30EEE8D2}"/>
                </a:ext>
              </a:extLst>
            </p:cNvPr>
            <p:cNvSpPr>
              <a:spLocks noChangeArrowheads="1"/>
            </p:cNvSpPr>
            <p:nvPr/>
          </p:nvSpPr>
          <p:spPr bwMode="auto">
            <a:xfrm>
              <a:off x="1621" y="1872"/>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95" name="Rectangle 60">
              <a:extLst>
                <a:ext uri="{FF2B5EF4-FFF2-40B4-BE49-F238E27FC236}">
                  <a16:creationId xmlns:a16="http://schemas.microsoft.com/office/drawing/2014/main" id="{5072495A-9F6C-49D8-A4C9-86DBD541654A}"/>
                </a:ext>
              </a:extLst>
            </p:cNvPr>
            <p:cNvSpPr>
              <a:spLocks noChangeArrowheads="1"/>
            </p:cNvSpPr>
            <p:nvPr/>
          </p:nvSpPr>
          <p:spPr bwMode="auto">
            <a:xfrm>
              <a:off x="1718" y="1886"/>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96" name="Rectangle 61">
              <a:extLst>
                <a:ext uri="{FF2B5EF4-FFF2-40B4-BE49-F238E27FC236}">
                  <a16:creationId xmlns:a16="http://schemas.microsoft.com/office/drawing/2014/main" id="{12C1E248-3B8C-4189-A9C2-4BA255B8A72D}"/>
                </a:ext>
              </a:extLst>
            </p:cNvPr>
            <p:cNvSpPr>
              <a:spLocks noChangeArrowheads="1"/>
            </p:cNvSpPr>
            <p:nvPr/>
          </p:nvSpPr>
          <p:spPr bwMode="auto">
            <a:xfrm>
              <a:off x="1821" y="1895"/>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97" name="Rectangle 62">
              <a:extLst>
                <a:ext uri="{FF2B5EF4-FFF2-40B4-BE49-F238E27FC236}">
                  <a16:creationId xmlns:a16="http://schemas.microsoft.com/office/drawing/2014/main" id="{E5A747DB-569E-4DB6-B692-5A5B47310199}"/>
                </a:ext>
              </a:extLst>
            </p:cNvPr>
            <p:cNvSpPr>
              <a:spLocks noChangeArrowheads="1"/>
            </p:cNvSpPr>
            <p:nvPr/>
          </p:nvSpPr>
          <p:spPr bwMode="auto">
            <a:xfrm>
              <a:off x="1923" y="1923"/>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98" name="Rectangle 63">
              <a:extLst>
                <a:ext uri="{FF2B5EF4-FFF2-40B4-BE49-F238E27FC236}">
                  <a16:creationId xmlns:a16="http://schemas.microsoft.com/office/drawing/2014/main" id="{66F74032-FE16-409C-B0B4-353F5EADA680}"/>
                </a:ext>
              </a:extLst>
            </p:cNvPr>
            <p:cNvSpPr>
              <a:spLocks noChangeArrowheads="1"/>
            </p:cNvSpPr>
            <p:nvPr/>
          </p:nvSpPr>
          <p:spPr bwMode="auto">
            <a:xfrm>
              <a:off x="2021" y="1942"/>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499" name="Rectangle 64">
              <a:extLst>
                <a:ext uri="{FF2B5EF4-FFF2-40B4-BE49-F238E27FC236}">
                  <a16:creationId xmlns:a16="http://schemas.microsoft.com/office/drawing/2014/main" id="{1AC498F4-C822-4B27-B7DD-634F388D722E}"/>
                </a:ext>
              </a:extLst>
            </p:cNvPr>
            <p:cNvSpPr>
              <a:spLocks noChangeArrowheads="1"/>
            </p:cNvSpPr>
            <p:nvPr/>
          </p:nvSpPr>
          <p:spPr bwMode="auto">
            <a:xfrm>
              <a:off x="2123" y="1960"/>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500" name="Rectangle 65">
              <a:extLst>
                <a:ext uri="{FF2B5EF4-FFF2-40B4-BE49-F238E27FC236}">
                  <a16:creationId xmlns:a16="http://schemas.microsoft.com/office/drawing/2014/main" id="{B68A6BBA-3835-4070-BFA6-B69BB219EDF7}"/>
                </a:ext>
              </a:extLst>
            </p:cNvPr>
            <p:cNvSpPr>
              <a:spLocks noChangeArrowheads="1"/>
            </p:cNvSpPr>
            <p:nvPr/>
          </p:nvSpPr>
          <p:spPr bwMode="auto">
            <a:xfrm>
              <a:off x="2226"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501" name="Rectangle 66">
              <a:extLst>
                <a:ext uri="{FF2B5EF4-FFF2-40B4-BE49-F238E27FC236}">
                  <a16:creationId xmlns:a16="http://schemas.microsoft.com/office/drawing/2014/main" id="{5F6643A6-1886-41D1-BF74-22549D94D2E7}"/>
                </a:ext>
              </a:extLst>
            </p:cNvPr>
            <p:cNvSpPr>
              <a:spLocks noChangeArrowheads="1"/>
            </p:cNvSpPr>
            <p:nvPr/>
          </p:nvSpPr>
          <p:spPr bwMode="auto">
            <a:xfrm>
              <a:off x="2323" y="1960"/>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502" name="Rectangle 67">
              <a:extLst>
                <a:ext uri="{FF2B5EF4-FFF2-40B4-BE49-F238E27FC236}">
                  <a16:creationId xmlns:a16="http://schemas.microsoft.com/office/drawing/2014/main" id="{B87F0C68-BEB7-4E89-A273-6EA7DCDF55EE}"/>
                </a:ext>
              </a:extLst>
            </p:cNvPr>
            <p:cNvSpPr>
              <a:spLocks noChangeArrowheads="1"/>
            </p:cNvSpPr>
            <p:nvPr/>
          </p:nvSpPr>
          <p:spPr bwMode="auto">
            <a:xfrm>
              <a:off x="2426" y="1969"/>
              <a:ext cx="66"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46503" name="Rectangle 68">
              <a:extLst>
                <a:ext uri="{FF2B5EF4-FFF2-40B4-BE49-F238E27FC236}">
                  <a16:creationId xmlns:a16="http://schemas.microsoft.com/office/drawing/2014/main" id="{14430744-4838-4BC9-B088-141140452074}"/>
                </a:ext>
              </a:extLst>
            </p:cNvPr>
            <p:cNvSpPr>
              <a:spLocks noChangeArrowheads="1"/>
            </p:cNvSpPr>
            <p:nvPr/>
          </p:nvSpPr>
          <p:spPr bwMode="auto">
            <a:xfrm>
              <a:off x="464" y="2830"/>
              <a:ext cx="58"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04" name="Rectangle 69">
              <a:extLst>
                <a:ext uri="{FF2B5EF4-FFF2-40B4-BE49-F238E27FC236}">
                  <a16:creationId xmlns:a16="http://schemas.microsoft.com/office/drawing/2014/main" id="{CF13CD51-DA9E-491C-8041-223265D88FD0}"/>
                </a:ext>
              </a:extLst>
            </p:cNvPr>
            <p:cNvSpPr>
              <a:spLocks noChangeArrowheads="1"/>
            </p:cNvSpPr>
            <p:nvPr/>
          </p:nvSpPr>
          <p:spPr bwMode="auto">
            <a:xfrm>
              <a:off x="406" y="2388"/>
              <a:ext cx="116"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50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05" name="Rectangle 70">
              <a:extLst>
                <a:ext uri="{FF2B5EF4-FFF2-40B4-BE49-F238E27FC236}">
                  <a16:creationId xmlns:a16="http://schemas.microsoft.com/office/drawing/2014/main" id="{FEA94FBB-4E9F-4271-8831-31353C137FCC}"/>
                </a:ext>
              </a:extLst>
            </p:cNvPr>
            <p:cNvSpPr>
              <a:spLocks noChangeArrowheads="1"/>
            </p:cNvSpPr>
            <p:nvPr/>
          </p:nvSpPr>
          <p:spPr bwMode="auto">
            <a:xfrm>
              <a:off x="349" y="1951"/>
              <a:ext cx="175"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100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06" name="Rectangle 71">
              <a:extLst>
                <a:ext uri="{FF2B5EF4-FFF2-40B4-BE49-F238E27FC236}">
                  <a16:creationId xmlns:a16="http://schemas.microsoft.com/office/drawing/2014/main" id="{051D5077-2863-446C-8076-25F93679AC60}"/>
                </a:ext>
              </a:extLst>
            </p:cNvPr>
            <p:cNvSpPr>
              <a:spLocks noChangeArrowheads="1"/>
            </p:cNvSpPr>
            <p:nvPr/>
          </p:nvSpPr>
          <p:spPr bwMode="auto">
            <a:xfrm>
              <a:off x="349" y="1507"/>
              <a:ext cx="175"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150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07" name="Rectangle 72">
              <a:extLst>
                <a:ext uri="{FF2B5EF4-FFF2-40B4-BE49-F238E27FC236}">
                  <a16:creationId xmlns:a16="http://schemas.microsoft.com/office/drawing/2014/main" id="{F5C750F2-7E41-4DFC-A0F0-14A70DCC9795}"/>
                </a:ext>
              </a:extLst>
            </p:cNvPr>
            <p:cNvSpPr>
              <a:spLocks noChangeArrowheads="1"/>
            </p:cNvSpPr>
            <p:nvPr/>
          </p:nvSpPr>
          <p:spPr bwMode="auto">
            <a:xfrm>
              <a:off x="349" y="1068"/>
              <a:ext cx="175"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200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08" name="Rectangle 73">
              <a:extLst>
                <a:ext uri="{FF2B5EF4-FFF2-40B4-BE49-F238E27FC236}">
                  <a16:creationId xmlns:a16="http://schemas.microsoft.com/office/drawing/2014/main" id="{809DA931-0EF2-4E8D-9940-131EE7B9A0D2}"/>
                </a:ext>
              </a:extLst>
            </p:cNvPr>
            <p:cNvSpPr>
              <a:spLocks noChangeArrowheads="1"/>
            </p:cNvSpPr>
            <p:nvPr/>
          </p:nvSpPr>
          <p:spPr bwMode="auto">
            <a:xfrm>
              <a:off x="621" y="2958"/>
              <a:ext cx="58"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09" name="Rectangle 74">
              <a:extLst>
                <a:ext uri="{FF2B5EF4-FFF2-40B4-BE49-F238E27FC236}">
                  <a16:creationId xmlns:a16="http://schemas.microsoft.com/office/drawing/2014/main" id="{54F9FA44-4978-498D-A354-3F198563DDD5}"/>
                </a:ext>
              </a:extLst>
            </p:cNvPr>
            <p:cNvSpPr>
              <a:spLocks noChangeArrowheads="1"/>
            </p:cNvSpPr>
            <p:nvPr/>
          </p:nvSpPr>
          <p:spPr bwMode="auto">
            <a:xfrm>
              <a:off x="1196" y="2958"/>
              <a:ext cx="116"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60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10" name="Rectangle 75">
              <a:extLst>
                <a:ext uri="{FF2B5EF4-FFF2-40B4-BE49-F238E27FC236}">
                  <a16:creationId xmlns:a16="http://schemas.microsoft.com/office/drawing/2014/main" id="{D19C5475-369F-42E2-A11F-E64661110C2F}"/>
                </a:ext>
              </a:extLst>
            </p:cNvPr>
            <p:cNvSpPr>
              <a:spLocks noChangeArrowheads="1"/>
            </p:cNvSpPr>
            <p:nvPr/>
          </p:nvSpPr>
          <p:spPr bwMode="auto">
            <a:xfrm>
              <a:off x="1774" y="2958"/>
              <a:ext cx="175"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120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11" name="Rectangle 76">
              <a:extLst>
                <a:ext uri="{FF2B5EF4-FFF2-40B4-BE49-F238E27FC236}">
                  <a16:creationId xmlns:a16="http://schemas.microsoft.com/office/drawing/2014/main" id="{9D91C33A-58C7-455F-A3D9-D94138B49AB2}"/>
                </a:ext>
              </a:extLst>
            </p:cNvPr>
            <p:cNvSpPr>
              <a:spLocks noChangeArrowheads="1"/>
            </p:cNvSpPr>
            <p:nvPr/>
          </p:nvSpPr>
          <p:spPr bwMode="auto">
            <a:xfrm>
              <a:off x="2380" y="2958"/>
              <a:ext cx="175"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180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12" name="Rectangle 77">
              <a:extLst>
                <a:ext uri="{FF2B5EF4-FFF2-40B4-BE49-F238E27FC236}">
                  <a16:creationId xmlns:a16="http://schemas.microsoft.com/office/drawing/2014/main" id="{1F4B57B7-1BA3-49FB-BA4A-EFC2781A8A91}"/>
                </a:ext>
              </a:extLst>
            </p:cNvPr>
            <p:cNvSpPr>
              <a:spLocks noChangeArrowheads="1"/>
            </p:cNvSpPr>
            <p:nvPr/>
          </p:nvSpPr>
          <p:spPr bwMode="auto">
            <a:xfrm>
              <a:off x="1309" y="3107"/>
              <a:ext cx="604" cy="14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Time (min)</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13" name="Rectangle 78">
              <a:extLst>
                <a:ext uri="{FF2B5EF4-FFF2-40B4-BE49-F238E27FC236}">
                  <a16:creationId xmlns:a16="http://schemas.microsoft.com/office/drawing/2014/main" id="{AA758C1E-6BE1-46DC-91A1-B19DC7E3F394}"/>
                </a:ext>
              </a:extLst>
            </p:cNvPr>
            <p:cNvSpPr>
              <a:spLocks noChangeArrowheads="1"/>
            </p:cNvSpPr>
            <p:nvPr/>
          </p:nvSpPr>
          <p:spPr bwMode="auto">
            <a:xfrm rot="-5400000">
              <a:off x="-309" y="2042"/>
              <a:ext cx="1109" cy="12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 of Basal DA Output</a:t>
              </a:r>
              <a:endParaRPr kumimoji="0" lang="en-US" altLang="ko-KR" sz="1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14" name="Rectangle 79">
              <a:extLst>
                <a:ext uri="{FF2B5EF4-FFF2-40B4-BE49-F238E27FC236}">
                  <a16:creationId xmlns:a16="http://schemas.microsoft.com/office/drawing/2014/main" id="{66DD53BE-88F2-4CC3-82A8-D796BB524476}"/>
                </a:ext>
              </a:extLst>
            </p:cNvPr>
            <p:cNvSpPr>
              <a:spLocks noChangeArrowheads="1"/>
            </p:cNvSpPr>
            <p:nvPr/>
          </p:nvSpPr>
          <p:spPr bwMode="auto">
            <a:xfrm>
              <a:off x="1740" y="1220"/>
              <a:ext cx="547" cy="29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ko-KR" sz="16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NAc shell</a:t>
              </a:r>
              <a:br>
                <a:rPr kumimoji="0" lang="en-US" altLang="ko-KR" sz="16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br>
              <a:endParaRPr kumimoji="0" lang="en-US" altLang="ko-KR" sz="16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15" name="Line 80">
              <a:extLst>
                <a:ext uri="{FF2B5EF4-FFF2-40B4-BE49-F238E27FC236}">
                  <a16:creationId xmlns:a16="http://schemas.microsoft.com/office/drawing/2014/main" id="{B66740FF-900D-4819-B4B3-809C9FDB6FDD}"/>
                </a:ext>
              </a:extLst>
            </p:cNvPr>
            <p:cNvSpPr>
              <a:spLocks noChangeShapeType="1"/>
            </p:cNvSpPr>
            <p:nvPr/>
          </p:nvSpPr>
          <p:spPr bwMode="auto">
            <a:xfrm>
              <a:off x="652" y="2439"/>
              <a:ext cx="851" cy="0"/>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516" name="Line 81">
              <a:extLst>
                <a:ext uri="{FF2B5EF4-FFF2-40B4-BE49-F238E27FC236}">
                  <a16:creationId xmlns:a16="http://schemas.microsoft.com/office/drawing/2014/main" id="{506F2FA9-3B68-4280-A69A-9668489413A1}"/>
                </a:ext>
              </a:extLst>
            </p:cNvPr>
            <p:cNvSpPr>
              <a:spLocks noChangeShapeType="1"/>
            </p:cNvSpPr>
            <p:nvPr/>
          </p:nvSpPr>
          <p:spPr bwMode="auto">
            <a:xfrm>
              <a:off x="652"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517" name="Line 82">
              <a:extLst>
                <a:ext uri="{FF2B5EF4-FFF2-40B4-BE49-F238E27FC236}">
                  <a16:creationId xmlns:a16="http://schemas.microsoft.com/office/drawing/2014/main" id="{C13079ED-37EE-4D4A-8534-F0536FAF5D5E}"/>
                </a:ext>
              </a:extLst>
            </p:cNvPr>
            <p:cNvSpPr>
              <a:spLocks noChangeShapeType="1"/>
            </p:cNvSpPr>
            <p:nvPr/>
          </p:nvSpPr>
          <p:spPr bwMode="auto">
            <a:xfrm>
              <a:off x="1503"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518" name="Line 83">
              <a:extLst>
                <a:ext uri="{FF2B5EF4-FFF2-40B4-BE49-F238E27FC236}">
                  <a16:creationId xmlns:a16="http://schemas.microsoft.com/office/drawing/2014/main" id="{912E04CA-6768-4D86-B1F6-2175A2719633}"/>
                </a:ext>
              </a:extLst>
            </p:cNvPr>
            <p:cNvSpPr>
              <a:spLocks noChangeShapeType="1"/>
            </p:cNvSpPr>
            <p:nvPr/>
          </p:nvSpPr>
          <p:spPr bwMode="auto">
            <a:xfrm>
              <a:off x="1050"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519" name="Rectangle 84">
              <a:extLst>
                <a:ext uri="{FF2B5EF4-FFF2-40B4-BE49-F238E27FC236}">
                  <a16:creationId xmlns:a16="http://schemas.microsoft.com/office/drawing/2014/main" id="{54E84976-6F67-4950-A443-88012EFB0F20}"/>
                </a:ext>
              </a:extLst>
            </p:cNvPr>
            <p:cNvSpPr>
              <a:spLocks noChangeArrowheads="1"/>
            </p:cNvSpPr>
            <p:nvPr/>
          </p:nvSpPr>
          <p:spPr bwMode="auto">
            <a:xfrm>
              <a:off x="679" y="2283"/>
              <a:ext cx="321"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Empty</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20" name="Rectangle 85">
              <a:extLst>
                <a:ext uri="{FF2B5EF4-FFF2-40B4-BE49-F238E27FC236}">
                  <a16:creationId xmlns:a16="http://schemas.microsoft.com/office/drawing/2014/main" id="{81A94252-AF72-442E-99BD-6ADC402F1339}"/>
                </a:ext>
              </a:extLst>
            </p:cNvPr>
            <p:cNvSpPr>
              <a:spLocks noChangeArrowheads="1"/>
            </p:cNvSpPr>
            <p:nvPr/>
          </p:nvSpPr>
          <p:spPr bwMode="auto">
            <a:xfrm>
              <a:off x="745" y="2470"/>
              <a:ext cx="198"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Box</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21" name="Rectangle 86">
              <a:extLst>
                <a:ext uri="{FF2B5EF4-FFF2-40B4-BE49-F238E27FC236}">
                  <a16:creationId xmlns:a16="http://schemas.microsoft.com/office/drawing/2014/main" id="{8F480465-A83B-4C8A-B5BA-B5A7C53A53B4}"/>
                </a:ext>
              </a:extLst>
            </p:cNvPr>
            <p:cNvSpPr>
              <a:spLocks noChangeArrowheads="1"/>
            </p:cNvSpPr>
            <p:nvPr/>
          </p:nvSpPr>
          <p:spPr bwMode="auto">
            <a:xfrm>
              <a:off x="1071" y="2470"/>
              <a:ext cx="401"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Feeding</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6522" name="Rectangle 87">
              <a:extLst>
                <a:ext uri="{FF2B5EF4-FFF2-40B4-BE49-F238E27FC236}">
                  <a16:creationId xmlns:a16="http://schemas.microsoft.com/office/drawing/2014/main" id="{7C000D27-4848-4EAD-A837-AD9698DE2DC1}"/>
                </a:ext>
              </a:extLst>
            </p:cNvPr>
            <p:cNvSpPr>
              <a:spLocks noChangeArrowheads="1"/>
            </p:cNvSpPr>
            <p:nvPr/>
          </p:nvSpPr>
          <p:spPr bwMode="auto">
            <a:xfrm>
              <a:off x="1035" y="3792"/>
              <a:ext cx="1146" cy="18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1" u="none" strike="noStrike" kern="1200" cap="none" spc="0" normalizeH="0" baseline="0" noProof="0">
                  <a:ln>
                    <a:noFill/>
                  </a:ln>
                  <a:solidFill>
                    <a:srgbClr val="FFFF00"/>
                  </a:solidFill>
                  <a:effectLst/>
                  <a:uLnTx/>
                  <a:uFillTx/>
                  <a:latin typeface="Times New Roman" panose="02020603050405020304" pitchFamily="18" charset="0"/>
                  <a:ea typeface="굴림" panose="020B0600000101010101" pitchFamily="50" charset="-127"/>
                  <a:cs typeface="+mn-cs"/>
                </a:rPr>
                <a:t>Source: Di Chiara et al.</a:t>
              </a:r>
            </a:p>
          </p:txBody>
        </p:sp>
        <p:sp>
          <p:nvSpPr>
            <p:cNvPr id="146523" name="Text Box 88">
              <a:extLst>
                <a:ext uri="{FF2B5EF4-FFF2-40B4-BE49-F238E27FC236}">
                  <a16:creationId xmlns:a16="http://schemas.microsoft.com/office/drawing/2014/main" id="{E6A1DC1F-A0FD-4561-815C-DD3541BFFBDE}"/>
                </a:ext>
              </a:extLst>
            </p:cNvPr>
            <p:cNvSpPr txBox="1">
              <a:spLocks noChangeArrowheads="1"/>
            </p:cNvSpPr>
            <p:nvPr/>
          </p:nvSpPr>
          <p:spPr bwMode="auto">
            <a:xfrm>
              <a:off x="1008" y="777"/>
              <a:ext cx="709" cy="31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2800" b="1" i="0" u="none" strike="noStrike" kern="1200" cap="none" spc="0" normalizeH="0" baseline="0" noProof="0">
                  <a:ln>
                    <a:noFill/>
                  </a:ln>
                  <a:solidFill>
                    <a:srgbClr val="FFFF00"/>
                  </a:solidFill>
                  <a:effectLst/>
                  <a:uLnTx/>
                  <a:uFillTx/>
                  <a:latin typeface="Times New Roman" panose="02020603050405020304" pitchFamily="18" charset="0"/>
                  <a:ea typeface="굴림" panose="020B0600000101010101" pitchFamily="50" charset="-127"/>
                  <a:cs typeface="+mn-cs"/>
                </a:rPr>
                <a:t>FOOD</a:t>
              </a:r>
            </a:p>
          </p:txBody>
        </p:sp>
      </p:grpSp>
      <p:sp>
        <p:nvSpPr>
          <p:cNvPr id="616537" name="Rectangle 89">
            <a:extLst>
              <a:ext uri="{FF2B5EF4-FFF2-40B4-BE49-F238E27FC236}">
                <a16:creationId xmlns:a16="http://schemas.microsoft.com/office/drawing/2014/main" id="{75A7E573-26A0-4E8A-8065-6900C7899D2E}"/>
              </a:ext>
            </a:extLst>
          </p:cNvPr>
          <p:cNvSpPr>
            <a:spLocks noChangeArrowheads="1"/>
          </p:cNvSpPr>
          <p:nvPr/>
        </p:nvSpPr>
        <p:spPr bwMode="auto">
          <a:xfrm>
            <a:off x="1727201" y="228600"/>
            <a:ext cx="8805863" cy="87977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ko-KR"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굴림" panose="020B0600000101010101" pitchFamily="50" charset="-127"/>
                <a:cs typeface="+mn-cs"/>
              </a:rPr>
              <a:t>Natural Rewards Elevate Dopamine</a:t>
            </a:r>
            <a:r>
              <a:rPr kumimoji="1" lang="en-US" altLang="ko-KR"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굴림" panose="020B0600000101010101" pitchFamily="50" charset="-127"/>
                <a:cs typeface="+mn-cs"/>
              </a:rPr>
              <a:t> </a:t>
            </a:r>
          </a:p>
        </p:txBody>
      </p:sp>
      <p:grpSp>
        <p:nvGrpSpPr>
          <p:cNvPr id="91" name="Group 2">
            <a:extLst>
              <a:ext uri="{FF2B5EF4-FFF2-40B4-BE49-F238E27FC236}">
                <a16:creationId xmlns:a16="http://schemas.microsoft.com/office/drawing/2014/main" id="{7E6FEE79-FC9C-4BA5-ACD2-CE7ACC1706BC}"/>
              </a:ext>
            </a:extLst>
          </p:cNvPr>
          <p:cNvGrpSpPr>
            <a:grpSpLocks/>
          </p:cNvGrpSpPr>
          <p:nvPr/>
        </p:nvGrpSpPr>
        <p:grpSpPr bwMode="auto">
          <a:xfrm>
            <a:off x="6219337" y="1108379"/>
            <a:ext cx="5502982" cy="4936177"/>
            <a:chOff x="2832" y="672"/>
            <a:chExt cx="3552" cy="3552"/>
          </a:xfrm>
        </p:grpSpPr>
        <p:sp>
          <p:nvSpPr>
            <p:cNvPr id="92" name="Rectangle 3">
              <a:extLst>
                <a:ext uri="{FF2B5EF4-FFF2-40B4-BE49-F238E27FC236}">
                  <a16:creationId xmlns:a16="http://schemas.microsoft.com/office/drawing/2014/main" id="{0484F444-FEC2-46E8-AC47-EA287908EDC5}"/>
                </a:ext>
              </a:extLst>
            </p:cNvPr>
            <p:cNvSpPr>
              <a:spLocks noChangeArrowheads="1"/>
            </p:cNvSpPr>
            <p:nvPr/>
          </p:nvSpPr>
          <p:spPr bwMode="auto">
            <a:xfrm>
              <a:off x="2832" y="672"/>
              <a:ext cx="3552" cy="355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93" name="Rectangle 4">
              <a:extLst>
                <a:ext uri="{FF2B5EF4-FFF2-40B4-BE49-F238E27FC236}">
                  <a16:creationId xmlns:a16="http://schemas.microsoft.com/office/drawing/2014/main" id="{B7AAB2FA-AAF7-4708-BC7A-40C1ADD22C9F}"/>
                </a:ext>
              </a:extLst>
            </p:cNvPr>
            <p:cNvSpPr>
              <a:spLocks noChangeArrowheads="1"/>
            </p:cNvSpPr>
            <p:nvPr/>
          </p:nvSpPr>
          <p:spPr bwMode="auto">
            <a:xfrm>
              <a:off x="5213" y="2906"/>
              <a:ext cx="815" cy="235"/>
            </a:xfrm>
            <a:prstGeom prst="rect">
              <a:avLst/>
            </a:prstGeom>
            <a:solidFill>
              <a:srgbClr val="0000FF"/>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94" name="Line 5">
              <a:extLst>
                <a:ext uri="{FF2B5EF4-FFF2-40B4-BE49-F238E27FC236}">
                  <a16:creationId xmlns:a16="http://schemas.microsoft.com/office/drawing/2014/main" id="{2F4E7D02-69F2-4670-9123-B46A36DA8283}"/>
                </a:ext>
              </a:extLst>
            </p:cNvPr>
            <p:cNvSpPr>
              <a:spLocks noChangeShapeType="1"/>
            </p:cNvSpPr>
            <p:nvPr/>
          </p:nvSpPr>
          <p:spPr bwMode="auto">
            <a:xfrm>
              <a:off x="3501" y="1771"/>
              <a:ext cx="1" cy="107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 name="Line 6">
              <a:extLst>
                <a:ext uri="{FF2B5EF4-FFF2-40B4-BE49-F238E27FC236}">
                  <a16:creationId xmlns:a16="http://schemas.microsoft.com/office/drawing/2014/main" id="{8BFD1EE1-1D2A-4AD4-A288-A645736779B3}"/>
                </a:ext>
              </a:extLst>
            </p:cNvPr>
            <p:cNvSpPr>
              <a:spLocks noChangeShapeType="1"/>
            </p:cNvSpPr>
            <p:nvPr/>
          </p:nvSpPr>
          <p:spPr bwMode="auto">
            <a:xfrm>
              <a:off x="3626" y="1392"/>
              <a:ext cx="1" cy="1458"/>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 name="Line 7">
              <a:extLst>
                <a:ext uri="{FF2B5EF4-FFF2-40B4-BE49-F238E27FC236}">
                  <a16:creationId xmlns:a16="http://schemas.microsoft.com/office/drawing/2014/main" id="{F4132C52-1811-4A55-8A17-57E2B1E7F8F7}"/>
                </a:ext>
              </a:extLst>
            </p:cNvPr>
            <p:cNvSpPr>
              <a:spLocks noChangeShapeType="1"/>
            </p:cNvSpPr>
            <p:nvPr/>
          </p:nvSpPr>
          <p:spPr bwMode="auto">
            <a:xfrm>
              <a:off x="4917" y="1798"/>
              <a:ext cx="1" cy="1052"/>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7" name="Line 8">
              <a:extLst>
                <a:ext uri="{FF2B5EF4-FFF2-40B4-BE49-F238E27FC236}">
                  <a16:creationId xmlns:a16="http://schemas.microsoft.com/office/drawing/2014/main" id="{94219A7F-138A-4509-A672-B9D1E3F627E3}"/>
                </a:ext>
              </a:extLst>
            </p:cNvPr>
            <p:cNvSpPr>
              <a:spLocks noChangeShapeType="1"/>
            </p:cNvSpPr>
            <p:nvPr/>
          </p:nvSpPr>
          <p:spPr bwMode="auto">
            <a:xfrm>
              <a:off x="5027" y="1823"/>
              <a:ext cx="1" cy="102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 name="Line 9">
              <a:extLst>
                <a:ext uri="{FF2B5EF4-FFF2-40B4-BE49-F238E27FC236}">
                  <a16:creationId xmlns:a16="http://schemas.microsoft.com/office/drawing/2014/main" id="{8F1BD679-83A0-492E-9922-A0E70DE731A6}"/>
                </a:ext>
              </a:extLst>
            </p:cNvPr>
            <p:cNvSpPr>
              <a:spLocks noChangeShapeType="1"/>
            </p:cNvSpPr>
            <p:nvPr/>
          </p:nvSpPr>
          <p:spPr bwMode="auto">
            <a:xfrm>
              <a:off x="5211" y="1763"/>
              <a:ext cx="1" cy="108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 name="Line 10">
              <a:extLst>
                <a:ext uri="{FF2B5EF4-FFF2-40B4-BE49-F238E27FC236}">
                  <a16:creationId xmlns:a16="http://schemas.microsoft.com/office/drawing/2014/main" id="{A2062D1E-592D-4671-BF4E-622B5D06CBE2}"/>
                </a:ext>
              </a:extLst>
            </p:cNvPr>
            <p:cNvSpPr>
              <a:spLocks noChangeShapeType="1"/>
            </p:cNvSpPr>
            <p:nvPr/>
          </p:nvSpPr>
          <p:spPr bwMode="auto">
            <a:xfrm>
              <a:off x="5327" y="1643"/>
              <a:ext cx="0" cy="120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 name="Line 11">
              <a:extLst>
                <a:ext uri="{FF2B5EF4-FFF2-40B4-BE49-F238E27FC236}">
                  <a16:creationId xmlns:a16="http://schemas.microsoft.com/office/drawing/2014/main" id="{705496D9-7A63-4EE7-8601-C80731D85E84}"/>
                </a:ext>
              </a:extLst>
            </p:cNvPr>
            <p:cNvSpPr>
              <a:spLocks noChangeShapeType="1"/>
            </p:cNvSpPr>
            <p:nvPr/>
          </p:nvSpPr>
          <p:spPr bwMode="auto">
            <a:xfrm>
              <a:off x="3353" y="1101"/>
              <a:ext cx="0" cy="889"/>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 name="Line 12">
              <a:extLst>
                <a:ext uri="{FF2B5EF4-FFF2-40B4-BE49-F238E27FC236}">
                  <a16:creationId xmlns:a16="http://schemas.microsoft.com/office/drawing/2014/main" id="{3773F69A-83F7-48E9-90F4-29564C77FFBD}"/>
                </a:ext>
              </a:extLst>
            </p:cNvPr>
            <p:cNvSpPr>
              <a:spLocks noChangeShapeType="1"/>
            </p:cNvSpPr>
            <p:nvPr/>
          </p:nvSpPr>
          <p:spPr bwMode="auto">
            <a:xfrm>
              <a:off x="3327" y="1546"/>
              <a:ext cx="26"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 name="Line 13">
              <a:extLst>
                <a:ext uri="{FF2B5EF4-FFF2-40B4-BE49-F238E27FC236}">
                  <a16:creationId xmlns:a16="http://schemas.microsoft.com/office/drawing/2014/main" id="{BF74C3A7-BAC5-48F1-A78F-6EA66991D6A6}"/>
                </a:ext>
              </a:extLst>
            </p:cNvPr>
            <p:cNvSpPr>
              <a:spLocks noChangeShapeType="1"/>
            </p:cNvSpPr>
            <p:nvPr/>
          </p:nvSpPr>
          <p:spPr bwMode="auto">
            <a:xfrm>
              <a:off x="3327" y="1101"/>
              <a:ext cx="26"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 name="Line 14">
              <a:extLst>
                <a:ext uri="{FF2B5EF4-FFF2-40B4-BE49-F238E27FC236}">
                  <a16:creationId xmlns:a16="http://schemas.microsoft.com/office/drawing/2014/main" id="{090E0832-A37C-4CA8-85BD-07AE0DB87EDF}"/>
                </a:ext>
              </a:extLst>
            </p:cNvPr>
            <p:cNvSpPr>
              <a:spLocks noChangeShapeType="1"/>
            </p:cNvSpPr>
            <p:nvPr/>
          </p:nvSpPr>
          <p:spPr bwMode="auto">
            <a:xfrm flipV="1">
              <a:off x="3427" y="1546"/>
              <a:ext cx="143" cy="39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 name="Line 15">
              <a:extLst>
                <a:ext uri="{FF2B5EF4-FFF2-40B4-BE49-F238E27FC236}">
                  <a16:creationId xmlns:a16="http://schemas.microsoft.com/office/drawing/2014/main" id="{871952BC-CD8E-4A87-9641-B3ADF734803A}"/>
                </a:ext>
              </a:extLst>
            </p:cNvPr>
            <p:cNvSpPr>
              <a:spLocks noChangeShapeType="1"/>
            </p:cNvSpPr>
            <p:nvPr/>
          </p:nvSpPr>
          <p:spPr bwMode="auto">
            <a:xfrm flipV="1">
              <a:off x="3570" y="1101"/>
              <a:ext cx="147" cy="44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 name="Line 16">
              <a:extLst>
                <a:ext uri="{FF2B5EF4-FFF2-40B4-BE49-F238E27FC236}">
                  <a16:creationId xmlns:a16="http://schemas.microsoft.com/office/drawing/2014/main" id="{03DE4FC6-6409-403F-93F7-8FB1BCDF9DA2}"/>
                </a:ext>
              </a:extLst>
            </p:cNvPr>
            <p:cNvSpPr>
              <a:spLocks noChangeShapeType="1"/>
            </p:cNvSpPr>
            <p:nvPr/>
          </p:nvSpPr>
          <p:spPr bwMode="auto">
            <a:xfrm>
              <a:off x="3717" y="1101"/>
              <a:ext cx="142" cy="17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 name="Line 17">
              <a:extLst>
                <a:ext uri="{FF2B5EF4-FFF2-40B4-BE49-F238E27FC236}">
                  <a16:creationId xmlns:a16="http://schemas.microsoft.com/office/drawing/2014/main" id="{74FB5360-E1D2-49B7-B2F9-4839C36F3722}"/>
                </a:ext>
              </a:extLst>
            </p:cNvPr>
            <p:cNvSpPr>
              <a:spLocks noChangeShapeType="1"/>
            </p:cNvSpPr>
            <p:nvPr/>
          </p:nvSpPr>
          <p:spPr bwMode="auto">
            <a:xfrm>
              <a:off x="3859" y="1279"/>
              <a:ext cx="143" cy="10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 name="Line 18">
              <a:extLst>
                <a:ext uri="{FF2B5EF4-FFF2-40B4-BE49-F238E27FC236}">
                  <a16:creationId xmlns:a16="http://schemas.microsoft.com/office/drawing/2014/main" id="{66601B2D-D607-4B78-BB0F-1BD98E15771B}"/>
                </a:ext>
              </a:extLst>
            </p:cNvPr>
            <p:cNvSpPr>
              <a:spLocks noChangeShapeType="1"/>
            </p:cNvSpPr>
            <p:nvPr/>
          </p:nvSpPr>
          <p:spPr bwMode="auto">
            <a:xfrm flipV="1">
              <a:off x="4002" y="1339"/>
              <a:ext cx="147" cy="4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 name="Line 19">
              <a:extLst>
                <a:ext uri="{FF2B5EF4-FFF2-40B4-BE49-F238E27FC236}">
                  <a16:creationId xmlns:a16="http://schemas.microsoft.com/office/drawing/2014/main" id="{7425841E-9047-451F-AEB7-220802B80958}"/>
                </a:ext>
              </a:extLst>
            </p:cNvPr>
            <p:cNvSpPr>
              <a:spLocks noChangeShapeType="1"/>
            </p:cNvSpPr>
            <p:nvPr/>
          </p:nvSpPr>
          <p:spPr bwMode="auto">
            <a:xfrm>
              <a:off x="4149" y="1339"/>
              <a:ext cx="143" cy="11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 name="Line 20">
              <a:extLst>
                <a:ext uri="{FF2B5EF4-FFF2-40B4-BE49-F238E27FC236}">
                  <a16:creationId xmlns:a16="http://schemas.microsoft.com/office/drawing/2014/main" id="{0649ADEF-E98D-4146-AD28-1968B7ADF7BE}"/>
                </a:ext>
              </a:extLst>
            </p:cNvPr>
            <p:cNvSpPr>
              <a:spLocks noChangeShapeType="1"/>
            </p:cNvSpPr>
            <p:nvPr/>
          </p:nvSpPr>
          <p:spPr bwMode="auto">
            <a:xfrm flipV="1">
              <a:off x="4292" y="1445"/>
              <a:ext cx="147" cy="1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 name="Line 21">
              <a:extLst>
                <a:ext uri="{FF2B5EF4-FFF2-40B4-BE49-F238E27FC236}">
                  <a16:creationId xmlns:a16="http://schemas.microsoft.com/office/drawing/2014/main" id="{870385C8-50A2-4A2D-BF22-63A4C3CE1153}"/>
                </a:ext>
              </a:extLst>
            </p:cNvPr>
            <p:cNvSpPr>
              <a:spLocks noChangeShapeType="1"/>
            </p:cNvSpPr>
            <p:nvPr/>
          </p:nvSpPr>
          <p:spPr bwMode="auto">
            <a:xfrm>
              <a:off x="4578" y="1481"/>
              <a:ext cx="98" cy="5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1" name="Line 22">
              <a:extLst>
                <a:ext uri="{FF2B5EF4-FFF2-40B4-BE49-F238E27FC236}">
                  <a16:creationId xmlns:a16="http://schemas.microsoft.com/office/drawing/2014/main" id="{9F432F5E-F4F4-425F-8C3E-850863DEED0C}"/>
                </a:ext>
              </a:extLst>
            </p:cNvPr>
            <p:cNvSpPr>
              <a:spLocks noChangeShapeType="1"/>
            </p:cNvSpPr>
            <p:nvPr/>
          </p:nvSpPr>
          <p:spPr bwMode="auto">
            <a:xfrm>
              <a:off x="4676" y="1533"/>
              <a:ext cx="147" cy="21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 name="Line 23">
              <a:extLst>
                <a:ext uri="{FF2B5EF4-FFF2-40B4-BE49-F238E27FC236}">
                  <a16:creationId xmlns:a16="http://schemas.microsoft.com/office/drawing/2014/main" id="{E6F62E67-2B46-4AE3-A188-D8113E87DFE7}"/>
                </a:ext>
              </a:extLst>
            </p:cNvPr>
            <p:cNvSpPr>
              <a:spLocks noChangeShapeType="1"/>
            </p:cNvSpPr>
            <p:nvPr/>
          </p:nvSpPr>
          <p:spPr bwMode="auto">
            <a:xfrm>
              <a:off x="4823" y="1748"/>
              <a:ext cx="142" cy="6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 name="Line 24">
              <a:extLst>
                <a:ext uri="{FF2B5EF4-FFF2-40B4-BE49-F238E27FC236}">
                  <a16:creationId xmlns:a16="http://schemas.microsoft.com/office/drawing/2014/main" id="{A40C294B-8547-4BF2-B142-91E13CF77474}"/>
                </a:ext>
              </a:extLst>
            </p:cNvPr>
            <p:cNvSpPr>
              <a:spLocks noChangeShapeType="1"/>
            </p:cNvSpPr>
            <p:nvPr/>
          </p:nvSpPr>
          <p:spPr bwMode="auto">
            <a:xfrm>
              <a:off x="4965" y="1808"/>
              <a:ext cx="143" cy="2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4" name="Line 25">
              <a:extLst>
                <a:ext uri="{FF2B5EF4-FFF2-40B4-BE49-F238E27FC236}">
                  <a16:creationId xmlns:a16="http://schemas.microsoft.com/office/drawing/2014/main" id="{26F2C39E-64A5-4D84-913B-D9E6F7E9E59C}"/>
                </a:ext>
              </a:extLst>
            </p:cNvPr>
            <p:cNvSpPr>
              <a:spLocks noChangeShapeType="1"/>
            </p:cNvSpPr>
            <p:nvPr/>
          </p:nvSpPr>
          <p:spPr bwMode="auto">
            <a:xfrm flipV="1">
              <a:off x="5108" y="1719"/>
              <a:ext cx="147" cy="11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5" name="Line 26">
              <a:extLst>
                <a:ext uri="{FF2B5EF4-FFF2-40B4-BE49-F238E27FC236}">
                  <a16:creationId xmlns:a16="http://schemas.microsoft.com/office/drawing/2014/main" id="{57112F5D-EE14-4D9D-AF41-6702C62B27D4}"/>
                </a:ext>
              </a:extLst>
            </p:cNvPr>
            <p:cNvSpPr>
              <a:spLocks noChangeShapeType="1"/>
            </p:cNvSpPr>
            <p:nvPr/>
          </p:nvSpPr>
          <p:spPr bwMode="auto">
            <a:xfrm flipV="1">
              <a:off x="5255" y="1562"/>
              <a:ext cx="143" cy="15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6" name="Line 27">
              <a:extLst>
                <a:ext uri="{FF2B5EF4-FFF2-40B4-BE49-F238E27FC236}">
                  <a16:creationId xmlns:a16="http://schemas.microsoft.com/office/drawing/2014/main" id="{A8BD02F8-B555-4B2C-B212-E7CEC442B3F1}"/>
                </a:ext>
              </a:extLst>
            </p:cNvPr>
            <p:cNvSpPr>
              <a:spLocks noChangeShapeType="1"/>
            </p:cNvSpPr>
            <p:nvPr/>
          </p:nvSpPr>
          <p:spPr bwMode="auto">
            <a:xfrm>
              <a:off x="5398" y="1562"/>
              <a:ext cx="147" cy="20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7" name="Line 28">
              <a:extLst>
                <a:ext uri="{FF2B5EF4-FFF2-40B4-BE49-F238E27FC236}">
                  <a16:creationId xmlns:a16="http://schemas.microsoft.com/office/drawing/2014/main" id="{99D4BEF4-B765-46EA-A868-C77FC335F6DB}"/>
                </a:ext>
              </a:extLst>
            </p:cNvPr>
            <p:cNvSpPr>
              <a:spLocks noChangeShapeType="1"/>
            </p:cNvSpPr>
            <p:nvPr/>
          </p:nvSpPr>
          <p:spPr bwMode="auto">
            <a:xfrm flipV="1">
              <a:off x="5545" y="1748"/>
              <a:ext cx="143" cy="1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8" name="Line 29">
              <a:extLst>
                <a:ext uri="{FF2B5EF4-FFF2-40B4-BE49-F238E27FC236}">
                  <a16:creationId xmlns:a16="http://schemas.microsoft.com/office/drawing/2014/main" id="{823CD8DE-7D51-40A5-8139-0B79C1D24729}"/>
                </a:ext>
              </a:extLst>
            </p:cNvPr>
            <p:cNvSpPr>
              <a:spLocks noChangeShapeType="1"/>
            </p:cNvSpPr>
            <p:nvPr/>
          </p:nvSpPr>
          <p:spPr bwMode="auto">
            <a:xfrm>
              <a:off x="5688" y="1748"/>
              <a:ext cx="143" cy="6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9" name="Rectangle 30">
              <a:extLst>
                <a:ext uri="{FF2B5EF4-FFF2-40B4-BE49-F238E27FC236}">
                  <a16:creationId xmlns:a16="http://schemas.microsoft.com/office/drawing/2014/main" id="{9960E73E-F09D-4570-9DA8-0A6D3A0FE0EB}"/>
                </a:ext>
              </a:extLst>
            </p:cNvPr>
            <p:cNvSpPr>
              <a:spLocks noChangeArrowheads="1"/>
            </p:cNvSpPr>
            <p:nvPr/>
          </p:nvSpPr>
          <p:spPr bwMode="auto">
            <a:xfrm>
              <a:off x="3397" y="191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20" name="Rectangle 31">
              <a:extLst>
                <a:ext uri="{FF2B5EF4-FFF2-40B4-BE49-F238E27FC236}">
                  <a16:creationId xmlns:a16="http://schemas.microsoft.com/office/drawing/2014/main" id="{B505F89D-FEF5-4C57-8ABA-9869CF790D77}"/>
                </a:ext>
              </a:extLst>
            </p:cNvPr>
            <p:cNvSpPr>
              <a:spLocks noChangeArrowheads="1"/>
            </p:cNvSpPr>
            <p:nvPr/>
          </p:nvSpPr>
          <p:spPr bwMode="auto">
            <a:xfrm>
              <a:off x="3539" y="1517"/>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21" name="Rectangle 32">
              <a:extLst>
                <a:ext uri="{FF2B5EF4-FFF2-40B4-BE49-F238E27FC236}">
                  <a16:creationId xmlns:a16="http://schemas.microsoft.com/office/drawing/2014/main" id="{A6B83681-1483-41B2-8525-543A19CC5A0F}"/>
                </a:ext>
              </a:extLst>
            </p:cNvPr>
            <p:cNvSpPr>
              <a:spLocks noChangeArrowheads="1"/>
            </p:cNvSpPr>
            <p:nvPr/>
          </p:nvSpPr>
          <p:spPr bwMode="auto">
            <a:xfrm>
              <a:off x="3686" y="1073"/>
              <a:ext cx="57"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22" name="Rectangle 33">
              <a:extLst>
                <a:ext uri="{FF2B5EF4-FFF2-40B4-BE49-F238E27FC236}">
                  <a16:creationId xmlns:a16="http://schemas.microsoft.com/office/drawing/2014/main" id="{8E2B40F6-276A-44A7-ADA7-9970C743C4F1}"/>
                </a:ext>
              </a:extLst>
            </p:cNvPr>
            <p:cNvSpPr>
              <a:spLocks noChangeArrowheads="1"/>
            </p:cNvSpPr>
            <p:nvPr/>
          </p:nvSpPr>
          <p:spPr bwMode="auto">
            <a:xfrm>
              <a:off x="3829" y="125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23" name="Rectangle 34">
              <a:extLst>
                <a:ext uri="{FF2B5EF4-FFF2-40B4-BE49-F238E27FC236}">
                  <a16:creationId xmlns:a16="http://schemas.microsoft.com/office/drawing/2014/main" id="{08872FA4-740B-4358-8777-2B58C33F5A35}"/>
                </a:ext>
              </a:extLst>
            </p:cNvPr>
            <p:cNvSpPr>
              <a:spLocks noChangeArrowheads="1"/>
            </p:cNvSpPr>
            <p:nvPr/>
          </p:nvSpPr>
          <p:spPr bwMode="auto">
            <a:xfrm>
              <a:off x="3972" y="135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24" name="Rectangle 35">
              <a:extLst>
                <a:ext uri="{FF2B5EF4-FFF2-40B4-BE49-F238E27FC236}">
                  <a16:creationId xmlns:a16="http://schemas.microsoft.com/office/drawing/2014/main" id="{42FEB0CA-9B4B-4432-907F-291193D465A0}"/>
                </a:ext>
              </a:extLst>
            </p:cNvPr>
            <p:cNvSpPr>
              <a:spLocks noChangeArrowheads="1"/>
            </p:cNvSpPr>
            <p:nvPr/>
          </p:nvSpPr>
          <p:spPr bwMode="auto">
            <a:xfrm>
              <a:off x="4119" y="131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25" name="Rectangle 36">
              <a:extLst>
                <a:ext uri="{FF2B5EF4-FFF2-40B4-BE49-F238E27FC236}">
                  <a16:creationId xmlns:a16="http://schemas.microsoft.com/office/drawing/2014/main" id="{E4AF317F-CCB9-43BF-887B-9836D4D47FD8}"/>
                </a:ext>
              </a:extLst>
            </p:cNvPr>
            <p:cNvSpPr>
              <a:spLocks noChangeArrowheads="1"/>
            </p:cNvSpPr>
            <p:nvPr/>
          </p:nvSpPr>
          <p:spPr bwMode="auto">
            <a:xfrm>
              <a:off x="4262" y="1428"/>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26" name="Rectangle 37">
              <a:extLst>
                <a:ext uri="{FF2B5EF4-FFF2-40B4-BE49-F238E27FC236}">
                  <a16:creationId xmlns:a16="http://schemas.microsoft.com/office/drawing/2014/main" id="{264E280C-6726-42E3-807D-6895A92F0CCC}"/>
                </a:ext>
              </a:extLst>
            </p:cNvPr>
            <p:cNvSpPr>
              <a:spLocks noChangeArrowheads="1"/>
            </p:cNvSpPr>
            <p:nvPr/>
          </p:nvSpPr>
          <p:spPr bwMode="auto">
            <a:xfrm>
              <a:off x="4409" y="1416"/>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27" name="Rectangle 38">
              <a:extLst>
                <a:ext uri="{FF2B5EF4-FFF2-40B4-BE49-F238E27FC236}">
                  <a16:creationId xmlns:a16="http://schemas.microsoft.com/office/drawing/2014/main" id="{549F800F-CCE0-4737-8C2E-7DB1B39B9D23}"/>
                </a:ext>
              </a:extLst>
            </p:cNvPr>
            <p:cNvSpPr>
              <a:spLocks noChangeArrowheads="1"/>
            </p:cNvSpPr>
            <p:nvPr/>
          </p:nvSpPr>
          <p:spPr bwMode="auto">
            <a:xfrm>
              <a:off x="4645" y="1505"/>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28" name="Rectangle 39">
              <a:extLst>
                <a:ext uri="{FF2B5EF4-FFF2-40B4-BE49-F238E27FC236}">
                  <a16:creationId xmlns:a16="http://schemas.microsoft.com/office/drawing/2014/main" id="{9E60DBC3-8398-4374-8E93-7F5A323EDDF2}"/>
                </a:ext>
              </a:extLst>
            </p:cNvPr>
            <p:cNvSpPr>
              <a:spLocks noChangeArrowheads="1"/>
            </p:cNvSpPr>
            <p:nvPr/>
          </p:nvSpPr>
          <p:spPr bwMode="auto">
            <a:xfrm>
              <a:off x="4792" y="1719"/>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29" name="Rectangle 40">
              <a:extLst>
                <a:ext uri="{FF2B5EF4-FFF2-40B4-BE49-F238E27FC236}">
                  <a16:creationId xmlns:a16="http://schemas.microsoft.com/office/drawing/2014/main" id="{E1FE30D6-080B-467B-B45E-9A37E469BD1A}"/>
                </a:ext>
              </a:extLst>
            </p:cNvPr>
            <p:cNvSpPr>
              <a:spLocks noChangeArrowheads="1"/>
            </p:cNvSpPr>
            <p:nvPr/>
          </p:nvSpPr>
          <p:spPr bwMode="auto">
            <a:xfrm>
              <a:off x="4935" y="178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30" name="Rectangle 41">
              <a:extLst>
                <a:ext uri="{FF2B5EF4-FFF2-40B4-BE49-F238E27FC236}">
                  <a16:creationId xmlns:a16="http://schemas.microsoft.com/office/drawing/2014/main" id="{97E07AF8-507A-4647-AC77-9AA5B1E60398}"/>
                </a:ext>
              </a:extLst>
            </p:cNvPr>
            <p:cNvSpPr>
              <a:spLocks noChangeArrowheads="1"/>
            </p:cNvSpPr>
            <p:nvPr/>
          </p:nvSpPr>
          <p:spPr bwMode="auto">
            <a:xfrm>
              <a:off x="5078" y="180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31" name="Rectangle 42">
              <a:extLst>
                <a:ext uri="{FF2B5EF4-FFF2-40B4-BE49-F238E27FC236}">
                  <a16:creationId xmlns:a16="http://schemas.microsoft.com/office/drawing/2014/main" id="{023E9E2D-0636-4068-8254-13B51C771FF3}"/>
                </a:ext>
              </a:extLst>
            </p:cNvPr>
            <p:cNvSpPr>
              <a:spLocks noChangeArrowheads="1"/>
            </p:cNvSpPr>
            <p:nvPr/>
          </p:nvSpPr>
          <p:spPr bwMode="auto">
            <a:xfrm>
              <a:off x="5225" y="169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32" name="Rectangle 43">
              <a:extLst>
                <a:ext uri="{FF2B5EF4-FFF2-40B4-BE49-F238E27FC236}">
                  <a16:creationId xmlns:a16="http://schemas.microsoft.com/office/drawing/2014/main" id="{48674C5E-35A8-4E67-B6DC-49CF9290C81D}"/>
                </a:ext>
              </a:extLst>
            </p:cNvPr>
            <p:cNvSpPr>
              <a:spLocks noChangeArrowheads="1"/>
            </p:cNvSpPr>
            <p:nvPr/>
          </p:nvSpPr>
          <p:spPr bwMode="auto">
            <a:xfrm>
              <a:off x="5368" y="153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33" name="Rectangle 44">
              <a:extLst>
                <a:ext uri="{FF2B5EF4-FFF2-40B4-BE49-F238E27FC236}">
                  <a16:creationId xmlns:a16="http://schemas.microsoft.com/office/drawing/2014/main" id="{F52ED6C8-9D86-4C4B-AE58-CD44496BF3E5}"/>
                </a:ext>
              </a:extLst>
            </p:cNvPr>
            <p:cNvSpPr>
              <a:spLocks noChangeArrowheads="1"/>
            </p:cNvSpPr>
            <p:nvPr/>
          </p:nvSpPr>
          <p:spPr bwMode="auto">
            <a:xfrm>
              <a:off x="5515" y="173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34" name="Rectangle 45">
              <a:extLst>
                <a:ext uri="{FF2B5EF4-FFF2-40B4-BE49-F238E27FC236}">
                  <a16:creationId xmlns:a16="http://schemas.microsoft.com/office/drawing/2014/main" id="{DF3FA7AB-75DF-4BC6-B78C-424BB8A04791}"/>
                </a:ext>
              </a:extLst>
            </p:cNvPr>
            <p:cNvSpPr>
              <a:spLocks noChangeArrowheads="1"/>
            </p:cNvSpPr>
            <p:nvPr/>
          </p:nvSpPr>
          <p:spPr bwMode="auto">
            <a:xfrm>
              <a:off x="5658" y="1719"/>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35" name="Rectangle 46">
              <a:extLst>
                <a:ext uri="{FF2B5EF4-FFF2-40B4-BE49-F238E27FC236}">
                  <a16:creationId xmlns:a16="http://schemas.microsoft.com/office/drawing/2014/main" id="{91B15641-96FA-4C5A-AED7-A08FF3100A66}"/>
                </a:ext>
              </a:extLst>
            </p:cNvPr>
            <p:cNvSpPr>
              <a:spLocks noChangeArrowheads="1"/>
            </p:cNvSpPr>
            <p:nvPr/>
          </p:nvSpPr>
          <p:spPr bwMode="auto">
            <a:xfrm>
              <a:off x="5800" y="1780"/>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36" name="Rectangle 47">
              <a:extLst>
                <a:ext uri="{FF2B5EF4-FFF2-40B4-BE49-F238E27FC236}">
                  <a16:creationId xmlns:a16="http://schemas.microsoft.com/office/drawing/2014/main" id="{B2276A07-EE2E-4551-BDBC-FFE945687635}"/>
                </a:ext>
              </a:extLst>
            </p:cNvPr>
            <p:cNvSpPr>
              <a:spLocks noChangeArrowheads="1"/>
            </p:cNvSpPr>
            <p:nvPr/>
          </p:nvSpPr>
          <p:spPr bwMode="auto">
            <a:xfrm>
              <a:off x="3146" y="1942"/>
              <a:ext cx="186"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100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37" name="Rectangle 48">
              <a:extLst>
                <a:ext uri="{FF2B5EF4-FFF2-40B4-BE49-F238E27FC236}">
                  <a16:creationId xmlns:a16="http://schemas.microsoft.com/office/drawing/2014/main" id="{405126EB-1DCC-41F9-9EEA-9AD6701F08C5}"/>
                </a:ext>
              </a:extLst>
            </p:cNvPr>
            <p:cNvSpPr>
              <a:spLocks noChangeArrowheads="1"/>
            </p:cNvSpPr>
            <p:nvPr/>
          </p:nvSpPr>
          <p:spPr bwMode="auto">
            <a:xfrm>
              <a:off x="3146" y="1501"/>
              <a:ext cx="186"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150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38" name="Rectangle 49">
              <a:extLst>
                <a:ext uri="{FF2B5EF4-FFF2-40B4-BE49-F238E27FC236}">
                  <a16:creationId xmlns:a16="http://schemas.microsoft.com/office/drawing/2014/main" id="{FD15BFFC-C930-455A-9B4A-42200EFDCE77}"/>
                </a:ext>
              </a:extLst>
            </p:cNvPr>
            <p:cNvSpPr>
              <a:spLocks noChangeArrowheads="1"/>
            </p:cNvSpPr>
            <p:nvPr/>
          </p:nvSpPr>
          <p:spPr bwMode="auto">
            <a:xfrm>
              <a:off x="3146" y="1056"/>
              <a:ext cx="186"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200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39" name="Rectangle 50">
              <a:extLst>
                <a:ext uri="{FF2B5EF4-FFF2-40B4-BE49-F238E27FC236}">
                  <a16:creationId xmlns:a16="http://schemas.microsoft.com/office/drawing/2014/main" id="{C2CBA799-FB46-4759-A39C-E296858007B5}"/>
                </a:ext>
              </a:extLst>
            </p:cNvPr>
            <p:cNvSpPr>
              <a:spLocks noChangeArrowheads="1"/>
            </p:cNvSpPr>
            <p:nvPr/>
          </p:nvSpPr>
          <p:spPr bwMode="auto">
            <a:xfrm rot="16200000">
              <a:off x="2235" y="1811"/>
              <a:ext cx="1591"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DA Concentration (% Baseline)</a:t>
              </a:r>
              <a:endParaRPr kumimoji="0" lang="en-US" altLang="ko-KR" sz="1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grpSp>
          <p:nvGrpSpPr>
            <p:cNvPr id="140" name="Group 51">
              <a:extLst>
                <a:ext uri="{FF2B5EF4-FFF2-40B4-BE49-F238E27FC236}">
                  <a16:creationId xmlns:a16="http://schemas.microsoft.com/office/drawing/2014/main" id="{4733B302-F7EE-42B8-884D-292F7006508D}"/>
                </a:ext>
              </a:extLst>
            </p:cNvPr>
            <p:cNvGrpSpPr>
              <a:grpSpLocks/>
            </p:cNvGrpSpPr>
            <p:nvPr/>
          </p:nvGrpSpPr>
          <p:grpSpPr bwMode="auto">
            <a:xfrm>
              <a:off x="4323" y="3406"/>
              <a:ext cx="715" cy="316"/>
              <a:chOff x="509" y="3092"/>
              <a:chExt cx="991" cy="470"/>
            </a:xfrm>
          </p:grpSpPr>
          <p:sp>
            <p:nvSpPr>
              <p:cNvPr id="254" name="Rectangle 52">
                <a:extLst>
                  <a:ext uri="{FF2B5EF4-FFF2-40B4-BE49-F238E27FC236}">
                    <a16:creationId xmlns:a16="http://schemas.microsoft.com/office/drawing/2014/main" id="{382E8534-786E-4A28-950E-34C7157EE2A7}"/>
                  </a:ext>
                </a:extLst>
              </p:cNvPr>
              <p:cNvSpPr>
                <a:spLocks noChangeArrowheads="1"/>
              </p:cNvSpPr>
              <p:nvPr/>
            </p:nvSpPr>
            <p:spPr bwMode="auto">
              <a:xfrm>
                <a:off x="509" y="3121"/>
                <a:ext cx="73" cy="72"/>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255" name="Rectangle 53">
                <a:extLst>
                  <a:ext uri="{FF2B5EF4-FFF2-40B4-BE49-F238E27FC236}">
                    <a16:creationId xmlns:a16="http://schemas.microsoft.com/office/drawing/2014/main" id="{F7B8A4CF-6073-4617-A5A2-5009A2C8C451}"/>
                  </a:ext>
                </a:extLst>
              </p:cNvPr>
              <p:cNvSpPr>
                <a:spLocks noChangeArrowheads="1"/>
              </p:cNvSpPr>
              <p:nvPr/>
            </p:nvSpPr>
            <p:spPr bwMode="auto">
              <a:xfrm>
                <a:off x="630" y="3092"/>
                <a:ext cx="474" cy="16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Mounts</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56" name="Rectangle 54">
                <a:extLst>
                  <a:ext uri="{FF2B5EF4-FFF2-40B4-BE49-F238E27FC236}">
                    <a16:creationId xmlns:a16="http://schemas.microsoft.com/office/drawing/2014/main" id="{30A17A71-0EA1-476F-9367-390A988E8163}"/>
                  </a:ext>
                </a:extLst>
              </p:cNvPr>
              <p:cNvSpPr>
                <a:spLocks noChangeArrowheads="1"/>
              </p:cNvSpPr>
              <p:nvPr/>
            </p:nvSpPr>
            <p:spPr bwMode="auto">
              <a:xfrm>
                <a:off x="510" y="3275"/>
                <a:ext cx="72" cy="72"/>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257" name="Rectangle 55">
                <a:extLst>
                  <a:ext uri="{FF2B5EF4-FFF2-40B4-BE49-F238E27FC236}">
                    <a16:creationId xmlns:a16="http://schemas.microsoft.com/office/drawing/2014/main" id="{9B257751-2961-4D75-918A-60F8239D0D30}"/>
                  </a:ext>
                </a:extLst>
              </p:cNvPr>
              <p:cNvSpPr>
                <a:spLocks noChangeArrowheads="1"/>
              </p:cNvSpPr>
              <p:nvPr/>
            </p:nvSpPr>
            <p:spPr bwMode="auto">
              <a:xfrm>
                <a:off x="628" y="3245"/>
                <a:ext cx="872" cy="16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Intromissions</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58" name="Rectangle 56">
                <a:extLst>
                  <a:ext uri="{FF2B5EF4-FFF2-40B4-BE49-F238E27FC236}">
                    <a16:creationId xmlns:a16="http://schemas.microsoft.com/office/drawing/2014/main" id="{FCC3E527-3280-4A88-BA9C-74520E804AED}"/>
                  </a:ext>
                </a:extLst>
              </p:cNvPr>
              <p:cNvSpPr>
                <a:spLocks noChangeArrowheads="1"/>
              </p:cNvSpPr>
              <p:nvPr/>
            </p:nvSpPr>
            <p:spPr bwMode="auto">
              <a:xfrm>
                <a:off x="509" y="3420"/>
                <a:ext cx="73" cy="7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259" name="Rectangle 57">
                <a:extLst>
                  <a:ext uri="{FF2B5EF4-FFF2-40B4-BE49-F238E27FC236}">
                    <a16:creationId xmlns:a16="http://schemas.microsoft.com/office/drawing/2014/main" id="{EA0ED005-BE77-4320-97FE-9E8A8A23A123}"/>
                  </a:ext>
                </a:extLst>
              </p:cNvPr>
              <p:cNvSpPr>
                <a:spLocks noChangeArrowheads="1"/>
              </p:cNvSpPr>
              <p:nvPr/>
            </p:nvSpPr>
            <p:spPr bwMode="auto">
              <a:xfrm>
                <a:off x="628" y="3396"/>
                <a:ext cx="784" cy="16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Ejaculations</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grpSp>
        <p:sp>
          <p:nvSpPr>
            <p:cNvPr id="141" name="Line 58">
              <a:extLst>
                <a:ext uri="{FF2B5EF4-FFF2-40B4-BE49-F238E27FC236}">
                  <a16:creationId xmlns:a16="http://schemas.microsoft.com/office/drawing/2014/main" id="{B7B5B21B-5225-4B2B-8008-BA986D75C797}"/>
                </a:ext>
              </a:extLst>
            </p:cNvPr>
            <p:cNvSpPr>
              <a:spLocks noChangeShapeType="1"/>
            </p:cNvSpPr>
            <p:nvPr/>
          </p:nvSpPr>
          <p:spPr bwMode="auto">
            <a:xfrm>
              <a:off x="3327" y="1986"/>
              <a:ext cx="26"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2" name="Rectangle 59">
              <a:extLst>
                <a:ext uri="{FF2B5EF4-FFF2-40B4-BE49-F238E27FC236}">
                  <a16:creationId xmlns:a16="http://schemas.microsoft.com/office/drawing/2014/main" id="{E00A6219-1AEF-4D1D-B75F-6D728B03CAA7}"/>
                </a:ext>
              </a:extLst>
            </p:cNvPr>
            <p:cNvSpPr>
              <a:spLocks noChangeArrowheads="1"/>
            </p:cNvSpPr>
            <p:nvPr/>
          </p:nvSpPr>
          <p:spPr bwMode="auto">
            <a:xfrm>
              <a:off x="6040" y="2000"/>
              <a:ext cx="124"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15</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43" name="Line 60">
              <a:extLst>
                <a:ext uri="{FF2B5EF4-FFF2-40B4-BE49-F238E27FC236}">
                  <a16:creationId xmlns:a16="http://schemas.microsoft.com/office/drawing/2014/main" id="{1B0B2BEC-8EB8-4EED-B09A-165F98C89DDF}"/>
                </a:ext>
              </a:extLst>
            </p:cNvPr>
            <p:cNvSpPr>
              <a:spLocks noChangeShapeType="1"/>
            </p:cNvSpPr>
            <p:nvPr/>
          </p:nvSpPr>
          <p:spPr bwMode="auto">
            <a:xfrm>
              <a:off x="4612" y="3144"/>
              <a:ext cx="130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4" name="Line 61">
              <a:extLst>
                <a:ext uri="{FF2B5EF4-FFF2-40B4-BE49-F238E27FC236}">
                  <a16:creationId xmlns:a16="http://schemas.microsoft.com/office/drawing/2014/main" id="{762D894D-0E7A-427A-8238-F4B5C4622336}"/>
                </a:ext>
              </a:extLst>
            </p:cNvPr>
            <p:cNvSpPr>
              <a:spLocks noChangeShapeType="1"/>
            </p:cNvSpPr>
            <p:nvPr/>
          </p:nvSpPr>
          <p:spPr bwMode="auto">
            <a:xfrm flipV="1">
              <a:off x="3356"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5" name="Line 62">
              <a:extLst>
                <a:ext uri="{FF2B5EF4-FFF2-40B4-BE49-F238E27FC236}">
                  <a16:creationId xmlns:a16="http://schemas.microsoft.com/office/drawing/2014/main" id="{46D7F075-4AFC-4BA4-8BA8-44725F3326C5}"/>
                </a:ext>
              </a:extLst>
            </p:cNvPr>
            <p:cNvSpPr>
              <a:spLocks noChangeShapeType="1"/>
            </p:cNvSpPr>
            <p:nvPr/>
          </p:nvSpPr>
          <p:spPr bwMode="auto">
            <a:xfrm flipV="1">
              <a:off x="3503"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 name="Line 63">
              <a:extLst>
                <a:ext uri="{FF2B5EF4-FFF2-40B4-BE49-F238E27FC236}">
                  <a16:creationId xmlns:a16="http://schemas.microsoft.com/office/drawing/2014/main" id="{A6409A79-D7A2-4765-8AF6-5CF8046130F3}"/>
                </a:ext>
              </a:extLst>
            </p:cNvPr>
            <p:cNvSpPr>
              <a:spLocks noChangeShapeType="1"/>
            </p:cNvSpPr>
            <p:nvPr/>
          </p:nvSpPr>
          <p:spPr bwMode="auto">
            <a:xfrm flipV="1">
              <a:off x="364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7" name="Line 64">
              <a:extLst>
                <a:ext uri="{FF2B5EF4-FFF2-40B4-BE49-F238E27FC236}">
                  <a16:creationId xmlns:a16="http://schemas.microsoft.com/office/drawing/2014/main" id="{35B129D6-4E73-45A0-92F9-7DF9810D2A11}"/>
                </a:ext>
              </a:extLst>
            </p:cNvPr>
            <p:cNvSpPr>
              <a:spLocks noChangeShapeType="1"/>
            </p:cNvSpPr>
            <p:nvPr/>
          </p:nvSpPr>
          <p:spPr bwMode="auto">
            <a:xfrm flipV="1">
              <a:off x="3792"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8" name="Line 65">
              <a:extLst>
                <a:ext uri="{FF2B5EF4-FFF2-40B4-BE49-F238E27FC236}">
                  <a16:creationId xmlns:a16="http://schemas.microsoft.com/office/drawing/2014/main" id="{BCD765D7-AF2B-4DC0-9A6A-F3B040057E92}"/>
                </a:ext>
              </a:extLst>
            </p:cNvPr>
            <p:cNvSpPr>
              <a:spLocks noChangeShapeType="1"/>
            </p:cNvSpPr>
            <p:nvPr/>
          </p:nvSpPr>
          <p:spPr bwMode="auto">
            <a:xfrm flipV="1">
              <a:off x="393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9" name="Line 66">
              <a:extLst>
                <a:ext uri="{FF2B5EF4-FFF2-40B4-BE49-F238E27FC236}">
                  <a16:creationId xmlns:a16="http://schemas.microsoft.com/office/drawing/2014/main" id="{E7FFB41B-9F97-4F71-A869-C63EBA0596B9}"/>
                </a:ext>
              </a:extLst>
            </p:cNvPr>
            <p:cNvSpPr>
              <a:spLocks noChangeShapeType="1"/>
            </p:cNvSpPr>
            <p:nvPr/>
          </p:nvSpPr>
          <p:spPr bwMode="auto">
            <a:xfrm flipV="1">
              <a:off x="4082"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0" name="Line 67">
              <a:extLst>
                <a:ext uri="{FF2B5EF4-FFF2-40B4-BE49-F238E27FC236}">
                  <a16:creationId xmlns:a16="http://schemas.microsoft.com/office/drawing/2014/main" id="{3C24D372-0E72-46C9-A781-E34B43143AB8}"/>
                </a:ext>
              </a:extLst>
            </p:cNvPr>
            <p:cNvSpPr>
              <a:spLocks noChangeShapeType="1"/>
            </p:cNvSpPr>
            <p:nvPr/>
          </p:nvSpPr>
          <p:spPr bwMode="auto">
            <a:xfrm flipV="1">
              <a:off x="422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 name="Line 68">
              <a:extLst>
                <a:ext uri="{FF2B5EF4-FFF2-40B4-BE49-F238E27FC236}">
                  <a16:creationId xmlns:a16="http://schemas.microsoft.com/office/drawing/2014/main" id="{C2D59ECB-E75E-4FFE-829A-C644D3D11CB0}"/>
                </a:ext>
              </a:extLst>
            </p:cNvPr>
            <p:cNvSpPr>
              <a:spLocks noChangeShapeType="1"/>
            </p:cNvSpPr>
            <p:nvPr/>
          </p:nvSpPr>
          <p:spPr bwMode="auto">
            <a:xfrm flipV="1">
              <a:off x="4368"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52" name="Group 69">
              <a:extLst>
                <a:ext uri="{FF2B5EF4-FFF2-40B4-BE49-F238E27FC236}">
                  <a16:creationId xmlns:a16="http://schemas.microsoft.com/office/drawing/2014/main" id="{2EE2D326-102D-4673-82C9-079BCABE4341}"/>
                </a:ext>
              </a:extLst>
            </p:cNvPr>
            <p:cNvGrpSpPr>
              <a:grpSpLocks/>
            </p:cNvGrpSpPr>
            <p:nvPr/>
          </p:nvGrpSpPr>
          <p:grpSpPr bwMode="auto">
            <a:xfrm>
              <a:off x="4515" y="2844"/>
              <a:ext cx="96" cy="323"/>
              <a:chOff x="3073" y="3931"/>
              <a:chExt cx="134" cy="36"/>
            </a:xfrm>
          </p:grpSpPr>
          <p:sp>
            <p:nvSpPr>
              <p:cNvPr id="252" name="Line 70">
                <a:extLst>
                  <a:ext uri="{FF2B5EF4-FFF2-40B4-BE49-F238E27FC236}">
                    <a16:creationId xmlns:a16="http://schemas.microsoft.com/office/drawing/2014/main" id="{02AFA565-DDD4-4C2D-B24E-8DECED1B5A47}"/>
                  </a:ext>
                </a:extLst>
              </p:cNvPr>
              <p:cNvSpPr>
                <a:spLocks noChangeShapeType="1"/>
              </p:cNvSpPr>
              <p:nvPr/>
            </p:nvSpPr>
            <p:spPr bwMode="auto">
              <a:xfrm flipV="1">
                <a:off x="3073" y="3931"/>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3" name="Line 71">
                <a:extLst>
                  <a:ext uri="{FF2B5EF4-FFF2-40B4-BE49-F238E27FC236}">
                    <a16:creationId xmlns:a16="http://schemas.microsoft.com/office/drawing/2014/main" id="{1FA60792-03EC-44DB-96F1-B42FDE4235B6}"/>
                  </a:ext>
                </a:extLst>
              </p:cNvPr>
              <p:cNvSpPr>
                <a:spLocks noChangeShapeType="1"/>
              </p:cNvSpPr>
              <p:nvPr/>
            </p:nvSpPr>
            <p:spPr bwMode="auto">
              <a:xfrm flipV="1">
                <a:off x="3206" y="3931"/>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53" name="Line 72">
              <a:extLst>
                <a:ext uri="{FF2B5EF4-FFF2-40B4-BE49-F238E27FC236}">
                  <a16:creationId xmlns:a16="http://schemas.microsoft.com/office/drawing/2014/main" id="{9F076E52-CA45-476C-AF9C-E54D51A7C917}"/>
                </a:ext>
              </a:extLst>
            </p:cNvPr>
            <p:cNvSpPr>
              <a:spLocks noChangeShapeType="1"/>
            </p:cNvSpPr>
            <p:nvPr/>
          </p:nvSpPr>
          <p:spPr bwMode="auto">
            <a:xfrm flipV="1">
              <a:off x="4758"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4" name="Line 73">
              <a:extLst>
                <a:ext uri="{FF2B5EF4-FFF2-40B4-BE49-F238E27FC236}">
                  <a16:creationId xmlns:a16="http://schemas.microsoft.com/office/drawing/2014/main" id="{1A270924-17DB-41F7-9B6C-A49881213404}"/>
                </a:ext>
              </a:extLst>
            </p:cNvPr>
            <p:cNvSpPr>
              <a:spLocks noChangeShapeType="1"/>
            </p:cNvSpPr>
            <p:nvPr/>
          </p:nvSpPr>
          <p:spPr bwMode="auto">
            <a:xfrm flipV="1">
              <a:off x="4901"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5" name="Line 74">
              <a:extLst>
                <a:ext uri="{FF2B5EF4-FFF2-40B4-BE49-F238E27FC236}">
                  <a16:creationId xmlns:a16="http://schemas.microsoft.com/office/drawing/2014/main" id="{5685603E-941D-49C7-94AC-A349024D243B}"/>
                </a:ext>
              </a:extLst>
            </p:cNvPr>
            <p:cNvSpPr>
              <a:spLocks noChangeShapeType="1"/>
            </p:cNvSpPr>
            <p:nvPr/>
          </p:nvSpPr>
          <p:spPr bwMode="auto">
            <a:xfrm flipV="1">
              <a:off x="504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6" name="Line 75">
              <a:extLst>
                <a:ext uri="{FF2B5EF4-FFF2-40B4-BE49-F238E27FC236}">
                  <a16:creationId xmlns:a16="http://schemas.microsoft.com/office/drawing/2014/main" id="{0C60480E-DF03-4B10-A739-1C764D546B63}"/>
                </a:ext>
              </a:extLst>
            </p:cNvPr>
            <p:cNvSpPr>
              <a:spLocks noChangeShapeType="1"/>
            </p:cNvSpPr>
            <p:nvPr/>
          </p:nvSpPr>
          <p:spPr bwMode="auto">
            <a:xfrm flipV="1">
              <a:off x="519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7" name="Line 76">
              <a:extLst>
                <a:ext uri="{FF2B5EF4-FFF2-40B4-BE49-F238E27FC236}">
                  <a16:creationId xmlns:a16="http://schemas.microsoft.com/office/drawing/2014/main" id="{8EFFDFB3-E1C2-4C0F-A32B-4AE1A664E3EB}"/>
                </a:ext>
              </a:extLst>
            </p:cNvPr>
            <p:cNvSpPr>
              <a:spLocks noChangeShapeType="1"/>
            </p:cNvSpPr>
            <p:nvPr/>
          </p:nvSpPr>
          <p:spPr bwMode="auto">
            <a:xfrm flipV="1">
              <a:off x="533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8" name="Line 77">
              <a:extLst>
                <a:ext uri="{FF2B5EF4-FFF2-40B4-BE49-F238E27FC236}">
                  <a16:creationId xmlns:a16="http://schemas.microsoft.com/office/drawing/2014/main" id="{3191580F-017C-4EDF-8377-3B4C9F6BBB15}"/>
                </a:ext>
              </a:extLst>
            </p:cNvPr>
            <p:cNvSpPr>
              <a:spLocks noChangeShapeType="1"/>
            </p:cNvSpPr>
            <p:nvPr/>
          </p:nvSpPr>
          <p:spPr bwMode="auto">
            <a:xfrm flipV="1">
              <a:off x="548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9" name="Line 78">
              <a:extLst>
                <a:ext uri="{FF2B5EF4-FFF2-40B4-BE49-F238E27FC236}">
                  <a16:creationId xmlns:a16="http://schemas.microsoft.com/office/drawing/2014/main" id="{DDE1903D-BC8C-45C2-973D-071F412A4F3A}"/>
                </a:ext>
              </a:extLst>
            </p:cNvPr>
            <p:cNvSpPr>
              <a:spLocks noChangeShapeType="1"/>
            </p:cNvSpPr>
            <p:nvPr/>
          </p:nvSpPr>
          <p:spPr bwMode="auto">
            <a:xfrm flipV="1">
              <a:off x="562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0" name="Line 79">
              <a:extLst>
                <a:ext uri="{FF2B5EF4-FFF2-40B4-BE49-F238E27FC236}">
                  <a16:creationId xmlns:a16="http://schemas.microsoft.com/office/drawing/2014/main" id="{C542BE02-E52E-49F5-96C8-75EAAE65051B}"/>
                </a:ext>
              </a:extLst>
            </p:cNvPr>
            <p:cNvSpPr>
              <a:spLocks noChangeShapeType="1"/>
            </p:cNvSpPr>
            <p:nvPr/>
          </p:nvSpPr>
          <p:spPr bwMode="auto">
            <a:xfrm flipV="1">
              <a:off x="577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1" name="Line 80">
              <a:extLst>
                <a:ext uri="{FF2B5EF4-FFF2-40B4-BE49-F238E27FC236}">
                  <a16:creationId xmlns:a16="http://schemas.microsoft.com/office/drawing/2014/main" id="{50059045-8657-4CAE-8A6A-B4A55A37408B}"/>
                </a:ext>
              </a:extLst>
            </p:cNvPr>
            <p:cNvSpPr>
              <a:spLocks noChangeShapeType="1"/>
            </p:cNvSpPr>
            <p:nvPr/>
          </p:nvSpPr>
          <p:spPr bwMode="auto">
            <a:xfrm flipV="1">
              <a:off x="5913"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2" name="Line 81">
              <a:extLst>
                <a:ext uri="{FF2B5EF4-FFF2-40B4-BE49-F238E27FC236}">
                  <a16:creationId xmlns:a16="http://schemas.microsoft.com/office/drawing/2014/main" id="{977609E6-8C9D-44FD-929C-972CB630FDDB}"/>
                </a:ext>
              </a:extLst>
            </p:cNvPr>
            <p:cNvSpPr>
              <a:spLocks noChangeShapeType="1"/>
            </p:cNvSpPr>
            <p:nvPr/>
          </p:nvSpPr>
          <p:spPr bwMode="auto">
            <a:xfrm>
              <a:off x="3356" y="3144"/>
              <a:ext cx="1163"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 name="Line 82">
              <a:extLst>
                <a:ext uri="{FF2B5EF4-FFF2-40B4-BE49-F238E27FC236}">
                  <a16:creationId xmlns:a16="http://schemas.microsoft.com/office/drawing/2014/main" id="{9EF0C235-3215-47A3-BB6B-879E7E0C91AE}"/>
                </a:ext>
              </a:extLst>
            </p:cNvPr>
            <p:cNvSpPr>
              <a:spLocks noChangeShapeType="1"/>
            </p:cNvSpPr>
            <p:nvPr/>
          </p:nvSpPr>
          <p:spPr bwMode="auto">
            <a:xfrm>
              <a:off x="4436" y="1442"/>
              <a:ext cx="80"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 name="Line 83">
              <a:extLst>
                <a:ext uri="{FF2B5EF4-FFF2-40B4-BE49-F238E27FC236}">
                  <a16:creationId xmlns:a16="http://schemas.microsoft.com/office/drawing/2014/main" id="{443B7006-BC93-47A4-8D15-D68E618E266B}"/>
                </a:ext>
              </a:extLst>
            </p:cNvPr>
            <p:cNvSpPr>
              <a:spLocks noChangeShapeType="1"/>
            </p:cNvSpPr>
            <p:nvPr/>
          </p:nvSpPr>
          <p:spPr bwMode="auto">
            <a:xfrm flipH="1">
              <a:off x="4492" y="1440"/>
              <a:ext cx="46" cy="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5" name="Line 84">
              <a:extLst>
                <a:ext uri="{FF2B5EF4-FFF2-40B4-BE49-F238E27FC236}">
                  <a16:creationId xmlns:a16="http://schemas.microsoft.com/office/drawing/2014/main" id="{AB8ABF67-FEA5-4A29-AAEC-E01E2DCC5277}"/>
                </a:ext>
              </a:extLst>
            </p:cNvPr>
            <p:cNvSpPr>
              <a:spLocks noChangeShapeType="1"/>
            </p:cNvSpPr>
            <p:nvPr/>
          </p:nvSpPr>
          <p:spPr bwMode="auto">
            <a:xfrm flipH="1">
              <a:off x="4553" y="1448"/>
              <a:ext cx="45" cy="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6" name="Rectangle 85">
              <a:extLst>
                <a:ext uri="{FF2B5EF4-FFF2-40B4-BE49-F238E27FC236}">
                  <a16:creationId xmlns:a16="http://schemas.microsoft.com/office/drawing/2014/main" id="{012FEA62-00E8-45B9-9025-213B93789026}"/>
                </a:ext>
              </a:extLst>
            </p:cNvPr>
            <p:cNvSpPr>
              <a:spLocks noChangeArrowheads="1"/>
            </p:cNvSpPr>
            <p:nvPr/>
          </p:nvSpPr>
          <p:spPr bwMode="auto">
            <a:xfrm>
              <a:off x="3667" y="2587"/>
              <a:ext cx="30" cy="263"/>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67" name="Rectangle 86">
              <a:extLst>
                <a:ext uri="{FF2B5EF4-FFF2-40B4-BE49-F238E27FC236}">
                  <a16:creationId xmlns:a16="http://schemas.microsoft.com/office/drawing/2014/main" id="{4BC69D49-B89B-4091-A3F1-F65009EDA22B}"/>
                </a:ext>
              </a:extLst>
            </p:cNvPr>
            <p:cNvSpPr>
              <a:spLocks noChangeArrowheads="1"/>
            </p:cNvSpPr>
            <p:nvPr/>
          </p:nvSpPr>
          <p:spPr bwMode="auto">
            <a:xfrm>
              <a:off x="3810" y="2708"/>
              <a:ext cx="35" cy="142"/>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68" name="Rectangle 87">
              <a:extLst>
                <a:ext uri="{FF2B5EF4-FFF2-40B4-BE49-F238E27FC236}">
                  <a16:creationId xmlns:a16="http://schemas.microsoft.com/office/drawing/2014/main" id="{C1AA2961-3D3D-4E8E-B3C1-2895AFCE9D9D}"/>
                </a:ext>
              </a:extLst>
            </p:cNvPr>
            <p:cNvSpPr>
              <a:spLocks noChangeArrowheads="1"/>
            </p:cNvSpPr>
            <p:nvPr/>
          </p:nvSpPr>
          <p:spPr bwMode="auto">
            <a:xfrm>
              <a:off x="3958" y="2615"/>
              <a:ext cx="31" cy="235"/>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69" name="Rectangle 88">
              <a:extLst>
                <a:ext uri="{FF2B5EF4-FFF2-40B4-BE49-F238E27FC236}">
                  <a16:creationId xmlns:a16="http://schemas.microsoft.com/office/drawing/2014/main" id="{905EDC51-BD0E-409B-A344-7818B844BDE8}"/>
                </a:ext>
              </a:extLst>
            </p:cNvPr>
            <p:cNvSpPr>
              <a:spLocks noChangeArrowheads="1"/>
            </p:cNvSpPr>
            <p:nvPr/>
          </p:nvSpPr>
          <p:spPr bwMode="auto">
            <a:xfrm>
              <a:off x="4102" y="2684"/>
              <a:ext cx="30" cy="166"/>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70" name="Rectangle 89">
              <a:extLst>
                <a:ext uri="{FF2B5EF4-FFF2-40B4-BE49-F238E27FC236}">
                  <a16:creationId xmlns:a16="http://schemas.microsoft.com/office/drawing/2014/main" id="{B695C550-4CBC-432E-B0E2-7AEA6335A72E}"/>
                </a:ext>
              </a:extLst>
            </p:cNvPr>
            <p:cNvSpPr>
              <a:spLocks noChangeArrowheads="1"/>
            </p:cNvSpPr>
            <p:nvPr/>
          </p:nvSpPr>
          <p:spPr bwMode="auto">
            <a:xfrm>
              <a:off x="4245" y="2562"/>
              <a:ext cx="31" cy="288"/>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71" name="Rectangle 90">
              <a:extLst>
                <a:ext uri="{FF2B5EF4-FFF2-40B4-BE49-F238E27FC236}">
                  <a16:creationId xmlns:a16="http://schemas.microsoft.com/office/drawing/2014/main" id="{B4EF4FE8-DD1D-4F21-9DC7-53F7CFFC60C2}"/>
                </a:ext>
              </a:extLst>
            </p:cNvPr>
            <p:cNvSpPr>
              <a:spLocks noChangeArrowheads="1"/>
            </p:cNvSpPr>
            <p:nvPr/>
          </p:nvSpPr>
          <p:spPr bwMode="auto">
            <a:xfrm>
              <a:off x="4389" y="2740"/>
              <a:ext cx="31" cy="11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72" name="Rectangle 91">
              <a:extLst>
                <a:ext uri="{FF2B5EF4-FFF2-40B4-BE49-F238E27FC236}">
                  <a16:creationId xmlns:a16="http://schemas.microsoft.com/office/drawing/2014/main" id="{FFFF5450-BC37-4B5C-8D54-7391FEFDA431}"/>
                </a:ext>
              </a:extLst>
            </p:cNvPr>
            <p:cNvSpPr>
              <a:spLocks noChangeArrowheads="1"/>
            </p:cNvSpPr>
            <p:nvPr/>
          </p:nvSpPr>
          <p:spPr bwMode="auto">
            <a:xfrm>
              <a:off x="5443" y="2510"/>
              <a:ext cx="30" cy="34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73" name="Rectangle 92">
              <a:extLst>
                <a:ext uri="{FF2B5EF4-FFF2-40B4-BE49-F238E27FC236}">
                  <a16:creationId xmlns:a16="http://schemas.microsoft.com/office/drawing/2014/main" id="{545E9152-EF31-44CD-8F24-846E1672A2FA}"/>
                </a:ext>
              </a:extLst>
            </p:cNvPr>
            <p:cNvSpPr>
              <a:spLocks noChangeArrowheads="1"/>
            </p:cNvSpPr>
            <p:nvPr/>
          </p:nvSpPr>
          <p:spPr bwMode="auto">
            <a:xfrm>
              <a:off x="5586" y="2720"/>
              <a:ext cx="30" cy="13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74" name="Rectangle 93">
              <a:extLst>
                <a:ext uri="{FF2B5EF4-FFF2-40B4-BE49-F238E27FC236}">
                  <a16:creationId xmlns:a16="http://schemas.microsoft.com/office/drawing/2014/main" id="{EA7196F5-366D-40E1-9906-2873771F782F}"/>
                </a:ext>
              </a:extLst>
            </p:cNvPr>
            <p:cNvSpPr>
              <a:spLocks noChangeArrowheads="1"/>
            </p:cNvSpPr>
            <p:nvPr/>
          </p:nvSpPr>
          <p:spPr bwMode="auto">
            <a:xfrm>
              <a:off x="5730" y="2773"/>
              <a:ext cx="34" cy="77"/>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75" name="Rectangle 94">
              <a:extLst>
                <a:ext uri="{FF2B5EF4-FFF2-40B4-BE49-F238E27FC236}">
                  <a16:creationId xmlns:a16="http://schemas.microsoft.com/office/drawing/2014/main" id="{AC434C50-3642-4395-A116-F291165B0A02}"/>
                </a:ext>
              </a:extLst>
            </p:cNvPr>
            <p:cNvSpPr>
              <a:spLocks noChangeArrowheads="1"/>
            </p:cNvSpPr>
            <p:nvPr/>
          </p:nvSpPr>
          <p:spPr bwMode="auto">
            <a:xfrm>
              <a:off x="5877" y="2810"/>
              <a:ext cx="31" cy="4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76" name="Rectangle 95">
              <a:extLst>
                <a:ext uri="{FF2B5EF4-FFF2-40B4-BE49-F238E27FC236}">
                  <a16:creationId xmlns:a16="http://schemas.microsoft.com/office/drawing/2014/main" id="{E5AC04D9-2D70-456B-816A-432CEBDEE291}"/>
                </a:ext>
              </a:extLst>
            </p:cNvPr>
            <p:cNvSpPr>
              <a:spLocks noChangeArrowheads="1"/>
            </p:cNvSpPr>
            <p:nvPr/>
          </p:nvSpPr>
          <p:spPr bwMode="auto">
            <a:xfrm>
              <a:off x="3697" y="2064"/>
              <a:ext cx="35" cy="786"/>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77" name="Rectangle 96">
              <a:extLst>
                <a:ext uri="{FF2B5EF4-FFF2-40B4-BE49-F238E27FC236}">
                  <a16:creationId xmlns:a16="http://schemas.microsoft.com/office/drawing/2014/main" id="{B468B9C5-E6CF-479B-9667-D5100D7A0123}"/>
                </a:ext>
              </a:extLst>
            </p:cNvPr>
            <p:cNvSpPr>
              <a:spLocks noChangeArrowheads="1"/>
            </p:cNvSpPr>
            <p:nvPr/>
          </p:nvSpPr>
          <p:spPr bwMode="auto">
            <a:xfrm>
              <a:off x="3845" y="2433"/>
              <a:ext cx="30" cy="41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78" name="Rectangle 97">
              <a:extLst>
                <a:ext uri="{FF2B5EF4-FFF2-40B4-BE49-F238E27FC236}">
                  <a16:creationId xmlns:a16="http://schemas.microsoft.com/office/drawing/2014/main" id="{CBBFF859-0F9F-434B-BACD-01534FB1D547}"/>
                </a:ext>
              </a:extLst>
            </p:cNvPr>
            <p:cNvSpPr>
              <a:spLocks noChangeArrowheads="1"/>
            </p:cNvSpPr>
            <p:nvPr/>
          </p:nvSpPr>
          <p:spPr bwMode="auto">
            <a:xfrm>
              <a:off x="3989" y="2380"/>
              <a:ext cx="34" cy="47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79" name="Rectangle 98">
              <a:extLst>
                <a:ext uri="{FF2B5EF4-FFF2-40B4-BE49-F238E27FC236}">
                  <a16:creationId xmlns:a16="http://schemas.microsoft.com/office/drawing/2014/main" id="{BE8B50C1-B6E7-4A09-B79A-380EAB75F9FF}"/>
                </a:ext>
              </a:extLst>
            </p:cNvPr>
            <p:cNvSpPr>
              <a:spLocks noChangeArrowheads="1"/>
            </p:cNvSpPr>
            <p:nvPr/>
          </p:nvSpPr>
          <p:spPr bwMode="auto">
            <a:xfrm>
              <a:off x="4132" y="2639"/>
              <a:ext cx="35" cy="211"/>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80" name="Rectangle 99">
              <a:extLst>
                <a:ext uri="{FF2B5EF4-FFF2-40B4-BE49-F238E27FC236}">
                  <a16:creationId xmlns:a16="http://schemas.microsoft.com/office/drawing/2014/main" id="{72167AFA-DB59-4DE9-B2D3-268D76DFDFE7}"/>
                </a:ext>
              </a:extLst>
            </p:cNvPr>
            <p:cNvSpPr>
              <a:spLocks noChangeArrowheads="1"/>
            </p:cNvSpPr>
            <p:nvPr/>
          </p:nvSpPr>
          <p:spPr bwMode="auto">
            <a:xfrm>
              <a:off x="4276" y="2457"/>
              <a:ext cx="35" cy="393"/>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81" name="Rectangle 100">
              <a:extLst>
                <a:ext uri="{FF2B5EF4-FFF2-40B4-BE49-F238E27FC236}">
                  <a16:creationId xmlns:a16="http://schemas.microsoft.com/office/drawing/2014/main" id="{51D3B9C9-E8C2-481C-9D05-EEA543F99A54}"/>
                </a:ext>
              </a:extLst>
            </p:cNvPr>
            <p:cNvSpPr>
              <a:spLocks noChangeArrowheads="1"/>
            </p:cNvSpPr>
            <p:nvPr/>
          </p:nvSpPr>
          <p:spPr bwMode="auto">
            <a:xfrm>
              <a:off x="4420" y="2587"/>
              <a:ext cx="34" cy="263"/>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82" name="Rectangle 101">
              <a:extLst>
                <a:ext uri="{FF2B5EF4-FFF2-40B4-BE49-F238E27FC236}">
                  <a16:creationId xmlns:a16="http://schemas.microsoft.com/office/drawing/2014/main" id="{380449DB-13D6-4E29-8A55-DA3CCE939142}"/>
                </a:ext>
              </a:extLst>
            </p:cNvPr>
            <p:cNvSpPr>
              <a:spLocks noChangeArrowheads="1"/>
            </p:cNvSpPr>
            <p:nvPr/>
          </p:nvSpPr>
          <p:spPr bwMode="auto">
            <a:xfrm>
              <a:off x="5473" y="2433"/>
              <a:ext cx="35" cy="41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83" name="Rectangle 102">
              <a:extLst>
                <a:ext uri="{FF2B5EF4-FFF2-40B4-BE49-F238E27FC236}">
                  <a16:creationId xmlns:a16="http://schemas.microsoft.com/office/drawing/2014/main" id="{1575A069-2C8E-49FC-9E2B-6F2594C9E22E}"/>
                </a:ext>
              </a:extLst>
            </p:cNvPr>
            <p:cNvSpPr>
              <a:spLocks noChangeArrowheads="1"/>
            </p:cNvSpPr>
            <p:nvPr/>
          </p:nvSpPr>
          <p:spPr bwMode="auto">
            <a:xfrm>
              <a:off x="5616" y="2773"/>
              <a:ext cx="35" cy="7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84" name="Rectangle 103">
              <a:extLst>
                <a:ext uri="{FF2B5EF4-FFF2-40B4-BE49-F238E27FC236}">
                  <a16:creationId xmlns:a16="http://schemas.microsoft.com/office/drawing/2014/main" id="{DC8484CA-C743-482E-AD52-5E5B4B7FB4F4}"/>
                </a:ext>
              </a:extLst>
            </p:cNvPr>
            <p:cNvSpPr>
              <a:spLocks noChangeArrowheads="1"/>
            </p:cNvSpPr>
            <p:nvPr/>
          </p:nvSpPr>
          <p:spPr bwMode="auto">
            <a:xfrm>
              <a:off x="5764" y="2760"/>
              <a:ext cx="31" cy="9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85" name="Rectangle 104">
              <a:extLst>
                <a:ext uri="{FF2B5EF4-FFF2-40B4-BE49-F238E27FC236}">
                  <a16:creationId xmlns:a16="http://schemas.microsoft.com/office/drawing/2014/main" id="{0CBB542D-4FA2-45DC-8E73-433ECA4D4E15}"/>
                </a:ext>
              </a:extLst>
            </p:cNvPr>
            <p:cNvSpPr>
              <a:spLocks noChangeArrowheads="1"/>
            </p:cNvSpPr>
            <p:nvPr/>
          </p:nvSpPr>
          <p:spPr bwMode="auto">
            <a:xfrm>
              <a:off x="5908" y="2810"/>
              <a:ext cx="35" cy="4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86" name="Rectangle 105">
              <a:extLst>
                <a:ext uri="{FF2B5EF4-FFF2-40B4-BE49-F238E27FC236}">
                  <a16:creationId xmlns:a16="http://schemas.microsoft.com/office/drawing/2014/main" id="{ADB74634-F80D-4EB6-84A6-E9B928D24421}"/>
                </a:ext>
              </a:extLst>
            </p:cNvPr>
            <p:cNvSpPr>
              <a:spLocks noChangeArrowheads="1"/>
            </p:cNvSpPr>
            <p:nvPr/>
          </p:nvSpPr>
          <p:spPr bwMode="auto">
            <a:xfrm>
              <a:off x="3732" y="2798"/>
              <a:ext cx="30" cy="5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87" name="Rectangle 106">
              <a:extLst>
                <a:ext uri="{FF2B5EF4-FFF2-40B4-BE49-F238E27FC236}">
                  <a16:creationId xmlns:a16="http://schemas.microsoft.com/office/drawing/2014/main" id="{0B938D7D-4C3D-4B52-8316-B29146C4B026}"/>
                </a:ext>
              </a:extLst>
            </p:cNvPr>
            <p:cNvSpPr>
              <a:spLocks noChangeArrowheads="1"/>
            </p:cNvSpPr>
            <p:nvPr/>
          </p:nvSpPr>
          <p:spPr bwMode="auto">
            <a:xfrm>
              <a:off x="3875" y="2785"/>
              <a:ext cx="36" cy="65"/>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88" name="Rectangle 107">
              <a:extLst>
                <a:ext uri="{FF2B5EF4-FFF2-40B4-BE49-F238E27FC236}">
                  <a16:creationId xmlns:a16="http://schemas.microsoft.com/office/drawing/2014/main" id="{DA919F46-7265-4598-A08C-5209020447E4}"/>
                </a:ext>
              </a:extLst>
            </p:cNvPr>
            <p:cNvSpPr>
              <a:spLocks noChangeArrowheads="1"/>
            </p:cNvSpPr>
            <p:nvPr/>
          </p:nvSpPr>
          <p:spPr bwMode="auto">
            <a:xfrm>
              <a:off x="4023" y="2810"/>
              <a:ext cx="31" cy="40"/>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89" name="Rectangle 108">
              <a:extLst>
                <a:ext uri="{FF2B5EF4-FFF2-40B4-BE49-F238E27FC236}">
                  <a16:creationId xmlns:a16="http://schemas.microsoft.com/office/drawing/2014/main" id="{AB030331-FCD6-4BB0-A045-A78C9CBFF874}"/>
                </a:ext>
              </a:extLst>
            </p:cNvPr>
            <p:cNvSpPr>
              <a:spLocks noChangeArrowheads="1"/>
            </p:cNvSpPr>
            <p:nvPr/>
          </p:nvSpPr>
          <p:spPr bwMode="auto">
            <a:xfrm>
              <a:off x="4167" y="2826"/>
              <a:ext cx="31" cy="24"/>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90" name="Rectangle 109">
              <a:extLst>
                <a:ext uri="{FF2B5EF4-FFF2-40B4-BE49-F238E27FC236}">
                  <a16:creationId xmlns:a16="http://schemas.microsoft.com/office/drawing/2014/main" id="{A5644CCB-9C54-46EE-915A-9EA37507CB3F}"/>
                </a:ext>
              </a:extLst>
            </p:cNvPr>
            <p:cNvSpPr>
              <a:spLocks noChangeArrowheads="1"/>
            </p:cNvSpPr>
            <p:nvPr/>
          </p:nvSpPr>
          <p:spPr bwMode="auto">
            <a:xfrm>
              <a:off x="4311" y="2810"/>
              <a:ext cx="30" cy="40"/>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91" name="Rectangle 110">
              <a:extLst>
                <a:ext uri="{FF2B5EF4-FFF2-40B4-BE49-F238E27FC236}">
                  <a16:creationId xmlns:a16="http://schemas.microsoft.com/office/drawing/2014/main" id="{18F8160F-0BF3-4A11-BE00-1CB9200971A4}"/>
                </a:ext>
              </a:extLst>
            </p:cNvPr>
            <p:cNvSpPr>
              <a:spLocks noChangeArrowheads="1"/>
            </p:cNvSpPr>
            <p:nvPr/>
          </p:nvSpPr>
          <p:spPr bwMode="auto">
            <a:xfrm>
              <a:off x="4454" y="2838"/>
              <a:ext cx="31" cy="1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92" name="Rectangle 111">
              <a:extLst>
                <a:ext uri="{FF2B5EF4-FFF2-40B4-BE49-F238E27FC236}">
                  <a16:creationId xmlns:a16="http://schemas.microsoft.com/office/drawing/2014/main" id="{921E3A45-D87E-4EEB-8B50-A3BF97FCD7B4}"/>
                </a:ext>
              </a:extLst>
            </p:cNvPr>
            <p:cNvSpPr>
              <a:spLocks noChangeArrowheads="1"/>
            </p:cNvSpPr>
            <p:nvPr/>
          </p:nvSpPr>
          <p:spPr bwMode="auto">
            <a:xfrm>
              <a:off x="5508" y="2838"/>
              <a:ext cx="30" cy="1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93" name="Line 112">
              <a:extLst>
                <a:ext uri="{FF2B5EF4-FFF2-40B4-BE49-F238E27FC236}">
                  <a16:creationId xmlns:a16="http://schemas.microsoft.com/office/drawing/2014/main" id="{4E9615E7-04D5-48C1-A84C-DDCC2E46B074}"/>
                </a:ext>
              </a:extLst>
            </p:cNvPr>
            <p:cNvSpPr>
              <a:spLocks noChangeShapeType="1"/>
            </p:cNvSpPr>
            <p:nvPr/>
          </p:nvSpPr>
          <p:spPr bwMode="auto">
            <a:xfrm>
              <a:off x="3358" y="2850"/>
              <a:ext cx="114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 name="Line 113">
              <a:extLst>
                <a:ext uri="{FF2B5EF4-FFF2-40B4-BE49-F238E27FC236}">
                  <a16:creationId xmlns:a16="http://schemas.microsoft.com/office/drawing/2014/main" id="{7BD5703C-20C2-45DA-A862-A8DDAA0E23F1}"/>
                </a:ext>
              </a:extLst>
            </p:cNvPr>
            <p:cNvSpPr>
              <a:spLocks noChangeShapeType="1"/>
            </p:cNvSpPr>
            <p:nvPr/>
          </p:nvSpPr>
          <p:spPr bwMode="auto">
            <a:xfrm>
              <a:off x="5973" y="2050"/>
              <a:ext cx="0" cy="80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5" name="Rectangle 114">
              <a:extLst>
                <a:ext uri="{FF2B5EF4-FFF2-40B4-BE49-F238E27FC236}">
                  <a16:creationId xmlns:a16="http://schemas.microsoft.com/office/drawing/2014/main" id="{3C375F87-1E2E-4687-A565-F4978AF7D550}"/>
                </a:ext>
              </a:extLst>
            </p:cNvPr>
            <p:cNvSpPr>
              <a:spLocks noChangeArrowheads="1"/>
            </p:cNvSpPr>
            <p:nvPr/>
          </p:nvSpPr>
          <p:spPr bwMode="auto">
            <a:xfrm>
              <a:off x="6040" y="2786"/>
              <a:ext cx="62"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96" name="Line 115">
              <a:extLst>
                <a:ext uri="{FF2B5EF4-FFF2-40B4-BE49-F238E27FC236}">
                  <a16:creationId xmlns:a16="http://schemas.microsoft.com/office/drawing/2014/main" id="{6FA4A347-A5CE-4D64-A4D6-872E0F6463AA}"/>
                </a:ext>
              </a:extLst>
            </p:cNvPr>
            <p:cNvSpPr>
              <a:spLocks noChangeShapeType="1"/>
            </p:cNvSpPr>
            <p:nvPr/>
          </p:nvSpPr>
          <p:spPr bwMode="auto">
            <a:xfrm>
              <a:off x="5977" y="2049"/>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7" name="Rectangle 116">
              <a:extLst>
                <a:ext uri="{FF2B5EF4-FFF2-40B4-BE49-F238E27FC236}">
                  <a16:creationId xmlns:a16="http://schemas.microsoft.com/office/drawing/2014/main" id="{CF1B6AD9-6A97-4126-9ECB-9A2D53FFFE70}"/>
                </a:ext>
              </a:extLst>
            </p:cNvPr>
            <p:cNvSpPr>
              <a:spLocks noChangeArrowheads="1"/>
            </p:cNvSpPr>
            <p:nvPr/>
          </p:nvSpPr>
          <p:spPr bwMode="auto">
            <a:xfrm>
              <a:off x="6040" y="2529"/>
              <a:ext cx="62"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5</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98" name="Rectangle 117">
              <a:extLst>
                <a:ext uri="{FF2B5EF4-FFF2-40B4-BE49-F238E27FC236}">
                  <a16:creationId xmlns:a16="http://schemas.microsoft.com/office/drawing/2014/main" id="{EE5BFC7E-04F6-4055-9C66-6474453391A8}"/>
                </a:ext>
              </a:extLst>
            </p:cNvPr>
            <p:cNvSpPr>
              <a:spLocks noChangeArrowheads="1"/>
            </p:cNvSpPr>
            <p:nvPr/>
          </p:nvSpPr>
          <p:spPr bwMode="auto">
            <a:xfrm>
              <a:off x="6040" y="2248"/>
              <a:ext cx="124" cy="1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99" name="Line 118">
              <a:extLst>
                <a:ext uri="{FF2B5EF4-FFF2-40B4-BE49-F238E27FC236}">
                  <a16:creationId xmlns:a16="http://schemas.microsoft.com/office/drawing/2014/main" id="{1E0FFDCA-6C16-4100-9843-785D7110E121}"/>
                </a:ext>
              </a:extLst>
            </p:cNvPr>
            <p:cNvSpPr>
              <a:spLocks noChangeShapeType="1"/>
            </p:cNvSpPr>
            <p:nvPr/>
          </p:nvSpPr>
          <p:spPr bwMode="auto">
            <a:xfrm>
              <a:off x="5977" y="2297"/>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0" name="Line 119">
              <a:extLst>
                <a:ext uri="{FF2B5EF4-FFF2-40B4-BE49-F238E27FC236}">
                  <a16:creationId xmlns:a16="http://schemas.microsoft.com/office/drawing/2014/main" id="{36973151-E526-4EB7-9243-960BC807F628}"/>
                </a:ext>
              </a:extLst>
            </p:cNvPr>
            <p:cNvSpPr>
              <a:spLocks noChangeShapeType="1"/>
            </p:cNvSpPr>
            <p:nvPr/>
          </p:nvSpPr>
          <p:spPr bwMode="auto">
            <a:xfrm>
              <a:off x="5977" y="2572"/>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1" name="Line 120">
              <a:extLst>
                <a:ext uri="{FF2B5EF4-FFF2-40B4-BE49-F238E27FC236}">
                  <a16:creationId xmlns:a16="http://schemas.microsoft.com/office/drawing/2014/main" id="{555498E5-3223-460E-9CA2-6EBFBCE20611}"/>
                </a:ext>
              </a:extLst>
            </p:cNvPr>
            <p:cNvSpPr>
              <a:spLocks noChangeShapeType="1"/>
            </p:cNvSpPr>
            <p:nvPr/>
          </p:nvSpPr>
          <p:spPr bwMode="auto">
            <a:xfrm>
              <a:off x="5977" y="2849"/>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2" name="Rectangle 121">
              <a:extLst>
                <a:ext uri="{FF2B5EF4-FFF2-40B4-BE49-F238E27FC236}">
                  <a16:creationId xmlns:a16="http://schemas.microsoft.com/office/drawing/2014/main" id="{32F41A2C-3EB5-42A6-BC81-8890C8476B1E}"/>
                </a:ext>
              </a:extLst>
            </p:cNvPr>
            <p:cNvSpPr>
              <a:spLocks noChangeArrowheads="1"/>
            </p:cNvSpPr>
            <p:nvPr/>
          </p:nvSpPr>
          <p:spPr bwMode="auto">
            <a:xfrm rot="5400000">
              <a:off x="5769" y="2376"/>
              <a:ext cx="976" cy="11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Copulation Frequency</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03" name="Line 122">
              <a:extLst>
                <a:ext uri="{FF2B5EF4-FFF2-40B4-BE49-F238E27FC236}">
                  <a16:creationId xmlns:a16="http://schemas.microsoft.com/office/drawing/2014/main" id="{84A82C67-C041-437F-A824-53E97877F069}"/>
                </a:ext>
              </a:extLst>
            </p:cNvPr>
            <p:cNvSpPr>
              <a:spLocks noChangeShapeType="1"/>
            </p:cNvSpPr>
            <p:nvPr/>
          </p:nvSpPr>
          <p:spPr bwMode="auto">
            <a:xfrm>
              <a:off x="4604" y="2850"/>
              <a:ext cx="1370"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 name="Line 123">
              <a:extLst>
                <a:ext uri="{FF2B5EF4-FFF2-40B4-BE49-F238E27FC236}">
                  <a16:creationId xmlns:a16="http://schemas.microsoft.com/office/drawing/2014/main" id="{3F481EC8-0AC1-486B-980D-9F79D6444ED1}"/>
                </a:ext>
              </a:extLst>
            </p:cNvPr>
            <p:cNvSpPr>
              <a:spLocks noChangeShapeType="1"/>
            </p:cNvSpPr>
            <p:nvPr/>
          </p:nvSpPr>
          <p:spPr bwMode="auto">
            <a:xfrm flipH="1">
              <a:off x="4477" y="2804"/>
              <a:ext cx="46" cy="82"/>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 name="Line 124">
              <a:extLst>
                <a:ext uri="{FF2B5EF4-FFF2-40B4-BE49-F238E27FC236}">
                  <a16:creationId xmlns:a16="http://schemas.microsoft.com/office/drawing/2014/main" id="{BEE87351-B2D0-4FCF-A8D8-3745E8AF6223}"/>
                </a:ext>
              </a:extLst>
            </p:cNvPr>
            <p:cNvSpPr>
              <a:spLocks noChangeShapeType="1"/>
            </p:cNvSpPr>
            <p:nvPr/>
          </p:nvSpPr>
          <p:spPr bwMode="auto">
            <a:xfrm flipH="1">
              <a:off x="4577" y="2806"/>
              <a:ext cx="45" cy="83"/>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6" name="Rectangle 125">
              <a:extLst>
                <a:ext uri="{FF2B5EF4-FFF2-40B4-BE49-F238E27FC236}">
                  <a16:creationId xmlns:a16="http://schemas.microsoft.com/office/drawing/2014/main" id="{92C79F1D-4A79-4495-AE8B-400055FA850E}"/>
                </a:ext>
              </a:extLst>
            </p:cNvPr>
            <p:cNvSpPr>
              <a:spLocks noChangeArrowheads="1"/>
            </p:cNvSpPr>
            <p:nvPr/>
          </p:nvSpPr>
          <p:spPr bwMode="auto">
            <a:xfrm>
              <a:off x="2927" y="3199"/>
              <a:ext cx="362" cy="2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Sample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Number</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07" name="Rectangle 126">
              <a:extLst>
                <a:ext uri="{FF2B5EF4-FFF2-40B4-BE49-F238E27FC236}">
                  <a16:creationId xmlns:a16="http://schemas.microsoft.com/office/drawing/2014/main" id="{6ED70A66-2075-49C5-868F-7D4A146657C2}"/>
                </a:ext>
              </a:extLst>
            </p:cNvPr>
            <p:cNvSpPr>
              <a:spLocks noChangeArrowheads="1"/>
            </p:cNvSpPr>
            <p:nvPr/>
          </p:nvSpPr>
          <p:spPr bwMode="auto">
            <a:xfrm>
              <a:off x="3328" y="3199"/>
              <a:ext cx="53"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08" name="Rectangle 127">
              <a:extLst>
                <a:ext uri="{FF2B5EF4-FFF2-40B4-BE49-F238E27FC236}">
                  <a16:creationId xmlns:a16="http://schemas.microsoft.com/office/drawing/2014/main" id="{BFB96433-E0EC-4B03-AC5F-E73A6700FEFB}"/>
                </a:ext>
              </a:extLst>
            </p:cNvPr>
            <p:cNvSpPr>
              <a:spLocks noChangeArrowheads="1"/>
            </p:cNvSpPr>
            <p:nvPr/>
          </p:nvSpPr>
          <p:spPr bwMode="auto">
            <a:xfrm>
              <a:off x="3478" y="3199"/>
              <a:ext cx="53"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09" name="Rectangle 128">
              <a:extLst>
                <a:ext uri="{FF2B5EF4-FFF2-40B4-BE49-F238E27FC236}">
                  <a16:creationId xmlns:a16="http://schemas.microsoft.com/office/drawing/2014/main" id="{475DA010-D719-4B7F-8D3A-A57537F55CF8}"/>
                </a:ext>
              </a:extLst>
            </p:cNvPr>
            <p:cNvSpPr>
              <a:spLocks noChangeArrowheads="1"/>
            </p:cNvSpPr>
            <p:nvPr/>
          </p:nvSpPr>
          <p:spPr bwMode="auto">
            <a:xfrm>
              <a:off x="3624" y="3199"/>
              <a:ext cx="53"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3</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10" name="Rectangle 129">
              <a:extLst>
                <a:ext uri="{FF2B5EF4-FFF2-40B4-BE49-F238E27FC236}">
                  <a16:creationId xmlns:a16="http://schemas.microsoft.com/office/drawing/2014/main" id="{A6FEF0E2-6D06-44F4-AD32-D81A060FFBAC}"/>
                </a:ext>
              </a:extLst>
            </p:cNvPr>
            <p:cNvSpPr>
              <a:spLocks noChangeArrowheads="1"/>
            </p:cNvSpPr>
            <p:nvPr/>
          </p:nvSpPr>
          <p:spPr bwMode="auto">
            <a:xfrm>
              <a:off x="3766" y="3199"/>
              <a:ext cx="53"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4</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11" name="Rectangle 130">
              <a:extLst>
                <a:ext uri="{FF2B5EF4-FFF2-40B4-BE49-F238E27FC236}">
                  <a16:creationId xmlns:a16="http://schemas.microsoft.com/office/drawing/2014/main" id="{4EA592B7-1B82-43E6-AAF3-6A59D2349769}"/>
                </a:ext>
              </a:extLst>
            </p:cNvPr>
            <p:cNvSpPr>
              <a:spLocks noChangeArrowheads="1"/>
            </p:cNvSpPr>
            <p:nvPr/>
          </p:nvSpPr>
          <p:spPr bwMode="auto">
            <a:xfrm>
              <a:off x="3909" y="3199"/>
              <a:ext cx="53"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5</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12" name="Rectangle 131">
              <a:extLst>
                <a:ext uri="{FF2B5EF4-FFF2-40B4-BE49-F238E27FC236}">
                  <a16:creationId xmlns:a16="http://schemas.microsoft.com/office/drawing/2014/main" id="{23CDA81F-85AA-4990-8285-22A0A9ACC243}"/>
                </a:ext>
              </a:extLst>
            </p:cNvPr>
            <p:cNvSpPr>
              <a:spLocks noChangeArrowheads="1"/>
            </p:cNvSpPr>
            <p:nvPr/>
          </p:nvSpPr>
          <p:spPr bwMode="auto">
            <a:xfrm>
              <a:off x="4062" y="3199"/>
              <a:ext cx="53"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6</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13" name="Rectangle 132">
              <a:extLst>
                <a:ext uri="{FF2B5EF4-FFF2-40B4-BE49-F238E27FC236}">
                  <a16:creationId xmlns:a16="http://schemas.microsoft.com/office/drawing/2014/main" id="{A9F09C93-8368-4591-B476-AA6D67DE2EB0}"/>
                </a:ext>
              </a:extLst>
            </p:cNvPr>
            <p:cNvSpPr>
              <a:spLocks noChangeArrowheads="1"/>
            </p:cNvSpPr>
            <p:nvPr/>
          </p:nvSpPr>
          <p:spPr bwMode="auto">
            <a:xfrm>
              <a:off x="4200" y="3199"/>
              <a:ext cx="53"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7</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14" name="Rectangle 133">
              <a:extLst>
                <a:ext uri="{FF2B5EF4-FFF2-40B4-BE49-F238E27FC236}">
                  <a16:creationId xmlns:a16="http://schemas.microsoft.com/office/drawing/2014/main" id="{584914CE-F312-46BA-B68C-E4A0ACA5AC3C}"/>
                </a:ext>
              </a:extLst>
            </p:cNvPr>
            <p:cNvSpPr>
              <a:spLocks noChangeArrowheads="1"/>
            </p:cNvSpPr>
            <p:nvPr/>
          </p:nvSpPr>
          <p:spPr bwMode="auto">
            <a:xfrm>
              <a:off x="4343" y="3199"/>
              <a:ext cx="53"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8</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15" name="Rectangle 134">
              <a:extLst>
                <a:ext uri="{FF2B5EF4-FFF2-40B4-BE49-F238E27FC236}">
                  <a16:creationId xmlns:a16="http://schemas.microsoft.com/office/drawing/2014/main" id="{E5E6F208-1A4D-4902-982F-9B277926D7DB}"/>
                </a:ext>
              </a:extLst>
            </p:cNvPr>
            <p:cNvSpPr>
              <a:spLocks noChangeArrowheads="1"/>
            </p:cNvSpPr>
            <p:nvPr/>
          </p:nvSpPr>
          <p:spPr bwMode="auto">
            <a:xfrm>
              <a:off x="4739" y="3200"/>
              <a:ext cx="53"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9</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16" name="Rectangle 135">
              <a:extLst>
                <a:ext uri="{FF2B5EF4-FFF2-40B4-BE49-F238E27FC236}">
                  <a16:creationId xmlns:a16="http://schemas.microsoft.com/office/drawing/2014/main" id="{0CCE17BB-92E1-4F47-9491-C574983AC32D}"/>
                </a:ext>
              </a:extLst>
            </p:cNvPr>
            <p:cNvSpPr>
              <a:spLocks noChangeArrowheads="1"/>
            </p:cNvSpPr>
            <p:nvPr/>
          </p:nvSpPr>
          <p:spPr bwMode="auto">
            <a:xfrm>
              <a:off x="4850" y="3200"/>
              <a:ext cx="106"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10</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17" name="Rectangle 136">
              <a:extLst>
                <a:ext uri="{FF2B5EF4-FFF2-40B4-BE49-F238E27FC236}">
                  <a16:creationId xmlns:a16="http://schemas.microsoft.com/office/drawing/2014/main" id="{F1DAE27F-EE3B-4ED3-82FF-C6C1113C9B56}"/>
                </a:ext>
              </a:extLst>
            </p:cNvPr>
            <p:cNvSpPr>
              <a:spLocks noChangeArrowheads="1"/>
            </p:cNvSpPr>
            <p:nvPr/>
          </p:nvSpPr>
          <p:spPr bwMode="auto">
            <a:xfrm>
              <a:off x="4996" y="3200"/>
              <a:ext cx="101"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11</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18" name="Rectangle 137">
              <a:extLst>
                <a:ext uri="{FF2B5EF4-FFF2-40B4-BE49-F238E27FC236}">
                  <a16:creationId xmlns:a16="http://schemas.microsoft.com/office/drawing/2014/main" id="{E4A6356D-78F9-492F-BA3E-DACAF898C31F}"/>
                </a:ext>
              </a:extLst>
            </p:cNvPr>
            <p:cNvSpPr>
              <a:spLocks noChangeArrowheads="1"/>
            </p:cNvSpPr>
            <p:nvPr/>
          </p:nvSpPr>
          <p:spPr bwMode="auto">
            <a:xfrm>
              <a:off x="5141" y="3200"/>
              <a:ext cx="106"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12</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19" name="Rectangle 138">
              <a:extLst>
                <a:ext uri="{FF2B5EF4-FFF2-40B4-BE49-F238E27FC236}">
                  <a16:creationId xmlns:a16="http://schemas.microsoft.com/office/drawing/2014/main" id="{FF733445-5D7B-4D52-9C3C-46C1AC33F24B}"/>
                </a:ext>
              </a:extLst>
            </p:cNvPr>
            <p:cNvSpPr>
              <a:spLocks noChangeArrowheads="1"/>
            </p:cNvSpPr>
            <p:nvPr/>
          </p:nvSpPr>
          <p:spPr bwMode="auto">
            <a:xfrm>
              <a:off x="5282" y="3200"/>
              <a:ext cx="106"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13</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20" name="Rectangle 139">
              <a:extLst>
                <a:ext uri="{FF2B5EF4-FFF2-40B4-BE49-F238E27FC236}">
                  <a16:creationId xmlns:a16="http://schemas.microsoft.com/office/drawing/2014/main" id="{F1ADF5BF-AF2E-4FB4-AE07-15F7A941F736}"/>
                </a:ext>
              </a:extLst>
            </p:cNvPr>
            <p:cNvSpPr>
              <a:spLocks noChangeArrowheads="1"/>
            </p:cNvSpPr>
            <p:nvPr/>
          </p:nvSpPr>
          <p:spPr bwMode="auto">
            <a:xfrm>
              <a:off x="5429" y="3200"/>
              <a:ext cx="106"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14</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21" name="Rectangle 140">
              <a:extLst>
                <a:ext uri="{FF2B5EF4-FFF2-40B4-BE49-F238E27FC236}">
                  <a16:creationId xmlns:a16="http://schemas.microsoft.com/office/drawing/2014/main" id="{FECE0A55-7F72-4B59-83E4-CD6C5B927252}"/>
                </a:ext>
              </a:extLst>
            </p:cNvPr>
            <p:cNvSpPr>
              <a:spLocks noChangeArrowheads="1"/>
            </p:cNvSpPr>
            <p:nvPr/>
          </p:nvSpPr>
          <p:spPr bwMode="auto">
            <a:xfrm>
              <a:off x="5572" y="3200"/>
              <a:ext cx="106"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15</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22" name="Rectangle 141">
              <a:extLst>
                <a:ext uri="{FF2B5EF4-FFF2-40B4-BE49-F238E27FC236}">
                  <a16:creationId xmlns:a16="http://schemas.microsoft.com/office/drawing/2014/main" id="{E48E818D-6773-4C4F-8582-A8F35F8B8E7E}"/>
                </a:ext>
              </a:extLst>
            </p:cNvPr>
            <p:cNvSpPr>
              <a:spLocks noChangeArrowheads="1"/>
            </p:cNvSpPr>
            <p:nvPr/>
          </p:nvSpPr>
          <p:spPr bwMode="auto">
            <a:xfrm>
              <a:off x="5722" y="3200"/>
              <a:ext cx="106"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16</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23" name="Rectangle 142">
              <a:extLst>
                <a:ext uri="{FF2B5EF4-FFF2-40B4-BE49-F238E27FC236}">
                  <a16:creationId xmlns:a16="http://schemas.microsoft.com/office/drawing/2014/main" id="{C0770433-DC4A-44EA-88A0-CDC563DE701E}"/>
                </a:ext>
              </a:extLst>
            </p:cNvPr>
            <p:cNvSpPr>
              <a:spLocks noChangeArrowheads="1"/>
            </p:cNvSpPr>
            <p:nvPr/>
          </p:nvSpPr>
          <p:spPr bwMode="auto">
            <a:xfrm>
              <a:off x="5862" y="3200"/>
              <a:ext cx="106"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17</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24" name="Rectangle 143">
              <a:extLst>
                <a:ext uri="{FF2B5EF4-FFF2-40B4-BE49-F238E27FC236}">
                  <a16:creationId xmlns:a16="http://schemas.microsoft.com/office/drawing/2014/main" id="{BD55A1B8-4042-41C7-89D3-9ABAEDD0B04C}"/>
                </a:ext>
              </a:extLst>
            </p:cNvPr>
            <p:cNvSpPr>
              <a:spLocks noChangeArrowheads="1"/>
            </p:cNvSpPr>
            <p:nvPr/>
          </p:nvSpPr>
          <p:spPr bwMode="auto">
            <a:xfrm>
              <a:off x="3343" y="2903"/>
              <a:ext cx="1174" cy="242"/>
            </a:xfrm>
            <a:prstGeom prst="rect">
              <a:avLst/>
            </a:prstGeom>
            <a:noFill/>
            <a:ln w="19050">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225" name="Rectangle 144">
              <a:extLst>
                <a:ext uri="{FF2B5EF4-FFF2-40B4-BE49-F238E27FC236}">
                  <a16:creationId xmlns:a16="http://schemas.microsoft.com/office/drawing/2014/main" id="{260A1C97-768E-40DF-8415-915DA56BE79C}"/>
                </a:ext>
              </a:extLst>
            </p:cNvPr>
            <p:cNvSpPr>
              <a:spLocks noChangeArrowheads="1"/>
            </p:cNvSpPr>
            <p:nvPr/>
          </p:nvSpPr>
          <p:spPr bwMode="auto">
            <a:xfrm>
              <a:off x="4610" y="2905"/>
              <a:ext cx="1421" cy="238"/>
            </a:xfrm>
            <a:prstGeom prst="rect">
              <a:avLst/>
            </a:prstGeom>
            <a:noFill/>
            <a:ln w="19050">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226" name="Line 145">
              <a:extLst>
                <a:ext uri="{FF2B5EF4-FFF2-40B4-BE49-F238E27FC236}">
                  <a16:creationId xmlns:a16="http://schemas.microsoft.com/office/drawing/2014/main" id="{E7A5E180-C7D6-4A50-A3D3-759A1B767E93}"/>
                </a:ext>
              </a:extLst>
            </p:cNvPr>
            <p:cNvSpPr>
              <a:spLocks noChangeShapeType="1"/>
            </p:cNvSpPr>
            <p:nvPr/>
          </p:nvSpPr>
          <p:spPr bwMode="auto">
            <a:xfrm>
              <a:off x="3338" y="3025"/>
              <a:ext cx="1174"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7" name="Line 146">
              <a:extLst>
                <a:ext uri="{FF2B5EF4-FFF2-40B4-BE49-F238E27FC236}">
                  <a16:creationId xmlns:a16="http://schemas.microsoft.com/office/drawing/2014/main" id="{DA4E2EAB-B9A3-4996-9F33-C17D0C3AAF1B}"/>
                </a:ext>
              </a:extLst>
            </p:cNvPr>
            <p:cNvSpPr>
              <a:spLocks noChangeShapeType="1"/>
            </p:cNvSpPr>
            <p:nvPr/>
          </p:nvSpPr>
          <p:spPr bwMode="auto">
            <a:xfrm>
              <a:off x="4609" y="3025"/>
              <a:ext cx="1423"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8" name="Line 147">
              <a:extLst>
                <a:ext uri="{FF2B5EF4-FFF2-40B4-BE49-F238E27FC236}">
                  <a16:creationId xmlns:a16="http://schemas.microsoft.com/office/drawing/2014/main" id="{A4AC6841-3BE9-4CDC-86C1-909C046CD179}"/>
                </a:ext>
              </a:extLst>
            </p:cNvPr>
            <p:cNvSpPr>
              <a:spLocks noChangeShapeType="1"/>
            </p:cNvSpPr>
            <p:nvPr/>
          </p:nvSpPr>
          <p:spPr bwMode="auto">
            <a:xfrm flipH="1">
              <a:off x="3482" y="2847"/>
              <a:ext cx="20"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9" name="Line 148">
              <a:extLst>
                <a:ext uri="{FF2B5EF4-FFF2-40B4-BE49-F238E27FC236}">
                  <a16:creationId xmlns:a16="http://schemas.microsoft.com/office/drawing/2014/main" id="{1D68D78E-9A21-4464-B00B-98CF5BB374D8}"/>
                </a:ext>
              </a:extLst>
            </p:cNvPr>
            <p:cNvSpPr>
              <a:spLocks noChangeShapeType="1"/>
            </p:cNvSpPr>
            <p:nvPr/>
          </p:nvSpPr>
          <p:spPr bwMode="auto">
            <a:xfrm>
              <a:off x="3625" y="2847"/>
              <a:ext cx="9"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0" name="Line 149">
              <a:extLst>
                <a:ext uri="{FF2B5EF4-FFF2-40B4-BE49-F238E27FC236}">
                  <a16:creationId xmlns:a16="http://schemas.microsoft.com/office/drawing/2014/main" id="{8568CFF9-9D14-44D5-BF92-2208F9EAEFA8}"/>
                </a:ext>
              </a:extLst>
            </p:cNvPr>
            <p:cNvSpPr>
              <a:spLocks noChangeShapeType="1"/>
            </p:cNvSpPr>
            <p:nvPr/>
          </p:nvSpPr>
          <p:spPr bwMode="auto">
            <a:xfrm flipH="1">
              <a:off x="4912" y="2845"/>
              <a:ext cx="7"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1" name="Line 150">
              <a:extLst>
                <a:ext uri="{FF2B5EF4-FFF2-40B4-BE49-F238E27FC236}">
                  <a16:creationId xmlns:a16="http://schemas.microsoft.com/office/drawing/2014/main" id="{8E572D33-DA75-4360-B4F7-55BDBDA6254E}"/>
                </a:ext>
              </a:extLst>
            </p:cNvPr>
            <p:cNvSpPr>
              <a:spLocks noChangeShapeType="1"/>
            </p:cNvSpPr>
            <p:nvPr/>
          </p:nvSpPr>
          <p:spPr bwMode="auto">
            <a:xfrm>
              <a:off x="5029" y="2851"/>
              <a:ext cx="37" cy="51"/>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2" name="Line 151">
              <a:extLst>
                <a:ext uri="{FF2B5EF4-FFF2-40B4-BE49-F238E27FC236}">
                  <a16:creationId xmlns:a16="http://schemas.microsoft.com/office/drawing/2014/main" id="{EF3271A7-7F05-45F6-8746-72F1C8785937}"/>
                </a:ext>
              </a:extLst>
            </p:cNvPr>
            <p:cNvSpPr>
              <a:spLocks noChangeShapeType="1"/>
            </p:cNvSpPr>
            <p:nvPr/>
          </p:nvSpPr>
          <p:spPr bwMode="auto">
            <a:xfrm flipH="1">
              <a:off x="5211" y="2853"/>
              <a:ext cx="2" cy="55"/>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3" name="Line 152">
              <a:extLst>
                <a:ext uri="{FF2B5EF4-FFF2-40B4-BE49-F238E27FC236}">
                  <a16:creationId xmlns:a16="http://schemas.microsoft.com/office/drawing/2014/main" id="{D6B8DD76-73D5-4C75-B60D-4161A2EFA934}"/>
                </a:ext>
              </a:extLst>
            </p:cNvPr>
            <p:cNvSpPr>
              <a:spLocks noChangeShapeType="1"/>
            </p:cNvSpPr>
            <p:nvPr/>
          </p:nvSpPr>
          <p:spPr bwMode="auto">
            <a:xfrm>
              <a:off x="5327" y="2845"/>
              <a:ext cx="28" cy="5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4" name="Line 153">
              <a:extLst>
                <a:ext uri="{FF2B5EF4-FFF2-40B4-BE49-F238E27FC236}">
                  <a16:creationId xmlns:a16="http://schemas.microsoft.com/office/drawing/2014/main" id="{4162E90D-F1BD-4CBD-87BD-6EB56BE6E973}"/>
                </a:ext>
              </a:extLst>
            </p:cNvPr>
            <p:cNvSpPr>
              <a:spLocks noChangeShapeType="1"/>
            </p:cNvSpPr>
            <p:nvPr/>
          </p:nvSpPr>
          <p:spPr bwMode="auto">
            <a:xfrm>
              <a:off x="3480" y="2904"/>
              <a:ext cx="0" cy="24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 name="Line 154">
              <a:extLst>
                <a:ext uri="{FF2B5EF4-FFF2-40B4-BE49-F238E27FC236}">
                  <a16:creationId xmlns:a16="http://schemas.microsoft.com/office/drawing/2014/main" id="{55A8FFA2-7811-460D-995C-C9044FE85CB0}"/>
                </a:ext>
              </a:extLst>
            </p:cNvPr>
            <p:cNvSpPr>
              <a:spLocks noChangeShapeType="1"/>
            </p:cNvSpPr>
            <p:nvPr/>
          </p:nvSpPr>
          <p:spPr bwMode="auto">
            <a:xfrm>
              <a:off x="3630" y="2900"/>
              <a:ext cx="0" cy="12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 name="Line 155">
              <a:extLst>
                <a:ext uri="{FF2B5EF4-FFF2-40B4-BE49-F238E27FC236}">
                  <a16:creationId xmlns:a16="http://schemas.microsoft.com/office/drawing/2014/main" id="{EED458A2-074F-473B-8CAF-DABE925A99DC}"/>
                </a:ext>
              </a:extLst>
            </p:cNvPr>
            <p:cNvSpPr>
              <a:spLocks noChangeShapeType="1"/>
            </p:cNvSpPr>
            <p:nvPr/>
          </p:nvSpPr>
          <p:spPr bwMode="auto">
            <a:xfrm>
              <a:off x="4082" y="3094"/>
              <a:ext cx="430"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 name="Line 156">
              <a:extLst>
                <a:ext uri="{FF2B5EF4-FFF2-40B4-BE49-F238E27FC236}">
                  <a16:creationId xmlns:a16="http://schemas.microsoft.com/office/drawing/2014/main" id="{3DA1E05F-8115-48CC-96D5-A08AB46497C4}"/>
                </a:ext>
              </a:extLst>
            </p:cNvPr>
            <p:cNvSpPr>
              <a:spLocks noChangeShapeType="1"/>
            </p:cNvSpPr>
            <p:nvPr/>
          </p:nvSpPr>
          <p:spPr bwMode="auto">
            <a:xfrm>
              <a:off x="4609" y="3094"/>
              <a:ext cx="567" cy="0"/>
            </a:xfrm>
            <a:prstGeom prst="line">
              <a:avLst/>
            </a:prstGeom>
            <a:noFill/>
            <a:ln w="19050">
              <a:solidFill>
                <a:srgbClr val="FFFFFF"/>
              </a:solidFill>
              <a:round/>
              <a:headEnd/>
              <a:tailEnd type="arrow"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8" name="Rectangle 157">
              <a:extLst>
                <a:ext uri="{FF2B5EF4-FFF2-40B4-BE49-F238E27FC236}">
                  <a16:creationId xmlns:a16="http://schemas.microsoft.com/office/drawing/2014/main" id="{8C54AE94-8877-463D-84D5-418A70A0D3F8}"/>
                </a:ext>
              </a:extLst>
            </p:cNvPr>
            <p:cNvSpPr>
              <a:spLocks noChangeArrowheads="1"/>
            </p:cNvSpPr>
            <p:nvPr/>
          </p:nvSpPr>
          <p:spPr bwMode="auto">
            <a:xfrm>
              <a:off x="3335" y="2930"/>
              <a:ext cx="154"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Scr</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39" name="Rectangle 158">
              <a:extLst>
                <a:ext uri="{FF2B5EF4-FFF2-40B4-BE49-F238E27FC236}">
                  <a16:creationId xmlns:a16="http://schemas.microsoft.com/office/drawing/2014/main" id="{8C34DDB7-4918-457E-B51D-F24924A03B48}"/>
                </a:ext>
              </a:extLst>
            </p:cNvPr>
            <p:cNvSpPr>
              <a:spLocks noChangeArrowheads="1"/>
            </p:cNvSpPr>
            <p:nvPr/>
          </p:nvSpPr>
          <p:spPr bwMode="auto">
            <a:xfrm>
              <a:off x="3483" y="2930"/>
              <a:ext cx="154"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dirty="0" err="1">
                  <a:ln>
                    <a:noFill/>
                  </a:ln>
                  <a:solidFill>
                    <a:srgbClr val="FFFFFF"/>
                  </a:solidFill>
                  <a:effectLst/>
                  <a:uLnTx/>
                  <a:uFillTx/>
                  <a:latin typeface="Arial" panose="020B0604020202020204" pitchFamily="34" charset="0"/>
                  <a:ea typeface="굴림" panose="020B0600000101010101" pitchFamily="50" charset="-127"/>
                  <a:cs typeface="+mn-cs"/>
                </a:rPr>
                <a:t>Scr</a:t>
              </a:r>
              <a:endParaRPr kumimoji="0" lang="en-US" altLang="ko-KR" sz="2400" b="0" i="0" u="none" strike="noStrike" kern="1200" cap="none" spc="0" normalizeH="0" baseline="0" noProof="0" dirty="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40" name="Rectangle 159">
              <a:extLst>
                <a:ext uri="{FF2B5EF4-FFF2-40B4-BE49-F238E27FC236}">
                  <a16:creationId xmlns:a16="http://schemas.microsoft.com/office/drawing/2014/main" id="{8AD8F933-1933-400F-AD88-76AE1AEFD39F}"/>
                </a:ext>
              </a:extLst>
            </p:cNvPr>
            <p:cNvSpPr>
              <a:spLocks noChangeArrowheads="1"/>
            </p:cNvSpPr>
            <p:nvPr/>
          </p:nvSpPr>
          <p:spPr bwMode="auto">
            <a:xfrm>
              <a:off x="3326" y="3045"/>
              <a:ext cx="175"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Bas</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41" name="Rectangle 160">
              <a:extLst>
                <a:ext uri="{FF2B5EF4-FFF2-40B4-BE49-F238E27FC236}">
                  <a16:creationId xmlns:a16="http://schemas.microsoft.com/office/drawing/2014/main" id="{8C10F041-C55B-41E6-B94D-29062287A6EF}"/>
                </a:ext>
              </a:extLst>
            </p:cNvPr>
            <p:cNvSpPr>
              <a:spLocks noChangeArrowheads="1"/>
            </p:cNvSpPr>
            <p:nvPr/>
          </p:nvSpPr>
          <p:spPr bwMode="auto">
            <a:xfrm>
              <a:off x="3501" y="3045"/>
              <a:ext cx="653" cy="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Female 1 Present</a:t>
              </a:r>
              <a:endParaRPr kumimoji="0" lang="en-US" altLang="ko-KR" sz="10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42" name="Rectangle 161">
              <a:extLst>
                <a:ext uri="{FF2B5EF4-FFF2-40B4-BE49-F238E27FC236}">
                  <a16:creationId xmlns:a16="http://schemas.microsoft.com/office/drawing/2014/main" id="{8666D5B9-CC7F-40B0-ADD9-BC0D37AC49A6}"/>
                </a:ext>
              </a:extLst>
            </p:cNvPr>
            <p:cNvSpPr>
              <a:spLocks noChangeArrowheads="1"/>
            </p:cNvSpPr>
            <p:nvPr/>
          </p:nvSpPr>
          <p:spPr bwMode="auto">
            <a:xfrm>
              <a:off x="4918" y="2930"/>
              <a:ext cx="154" cy="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Scr</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43" name="Rectangle 162">
              <a:extLst>
                <a:ext uri="{FF2B5EF4-FFF2-40B4-BE49-F238E27FC236}">
                  <a16:creationId xmlns:a16="http://schemas.microsoft.com/office/drawing/2014/main" id="{1660ED48-2280-4A43-A475-1595C1741D25}"/>
                </a:ext>
              </a:extLst>
            </p:cNvPr>
            <p:cNvSpPr>
              <a:spLocks noChangeArrowheads="1"/>
            </p:cNvSpPr>
            <p:nvPr/>
          </p:nvSpPr>
          <p:spPr bwMode="auto">
            <a:xfrm>
              <a:off x="5277" y="3045"/>
              <a:ext cx="653" cy="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Female 2 Present</a:t>
              </a:r>
              <a:endParaRPr kumimoji="0" lang="en-US" altLang="ko-KR" sz="10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44" name="Line 163">
              <a:extLst>
                <a:ext uri="{FF2B5EF4-FFF2-40B4-BE49-F238E27FC236}">
                  <a16:creationId xmlns:a16="http://schemas.microsoft.com/office/drawing/2014/main" id="{E6107E5A-5C69-4740-9281-B59CEA0A987A}"/>
                </a:ext>
              </a:extLst>
            </p:cNvPr>
            <p:cNvSpPr>
              <a:spLocks noChangeShapeType="1"/>
            </p:cNvSpPr>
            <p:nvPr/>
          </p:nvSpPr>
          <p:spPr bwMode="auto">
            <a:xfrm>
              <a:off x="5846" y="3094"/>
              <a:ext cx="173" cy="0"/>
            </a:xfrm>
            <a:prstGeom prst="line">
              <a:avLst/>
            </a:prstGeom>
            <a:noFill/>
            <a:ln w="19050">
              <a:solidFill>
                <a:srgbClr val="FFFFFF"/>
              </a:solidFill>
              <a:round/>
              <a:headEnd/>
              <a:tailEnd type="arrow"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 name="Rectangle 164">
              <a:extLst>
                <a:ext uri="{FF2B5EF4-FFF2-40B4-BE49-F238E27FC236}">
                  <a16:creationId xmlns:a16="http://schemas.microsoft.com/office/drawing/2014/main" id="{F72215F2-E978-497E-A1CB-18D328D05481}"/>
                </a:ext>
              </a:extLst>
            </p:cNvPr>
            <p:cNvSpPr>
              <a:spLocks noChangeArrowheads="1"/>
            </p:cNvSpPr>
            <p:nvPr/>
          </p:nvSpPr>
          <p:spPr bwMode="auto">
            <a:xfrm>
              <a:off x="5216" y="2932"/>
              <a:ext cx="153" cy="11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Scr</a:t>
              </a:r>
              <a:endParaRPr kumimoji="0" lang="en-US" altLang="ko-KR" sz="24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246" name="Line 165">
              <a:extLst>
                <a:ext uri="{FF2B5EF4-FFF2-40B4-BE49-F238E27FC236}">
                  <a16:creationId xmlns:a16="http://schemas.microsoft.com/office/drawing/2014/main" id="{4E06B567-3894-408D-8339-DC324189FFD2}"/>
                </a:ext>
              </a:extLst>
            </p:cNvPr>
            <p:cNvSpPr>
              <a:spLocks noChangeShapeType="1"/>
            </p:cNvSpPr>
            <p:nvPr/>
          </p:nvSpPr>
          <p:spPr bwMode="auto">
            <a:xfrm>
              <a:off x="4912" y="2908"/>
              <a:ext cx="0" cy="11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7" name="Line 166">
              <a:extLst>
                <a:ext uri="{FF2B5EF4-FFF2-40B4-BE49-F238E27FC236}">
                  <a16:creationId xmlns:a16="http://schemas.microsoft.com/office/drawing/2014/main" id="{D72C56B4-FA9B-4420-A962-A894E39C213F}"/>
                </a:ext>
              </a:extLst>
            </p:cNvPr>
            <p:cNvSpPr>
              <a:spLocks noChangeShapeType="1"/>
            </p:cNvSpPr>
            <p:nvPr/>
          </p:nvSpPr>
          <p:spPr bwMode="auto">
            <a:xfrm>
              <a:off x="5068" y="2906"/>
              <a:ext cx="0" cy="12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8" name="Line 167">
              <a:extLst>
                <a:ext uri="{FF2B5EF4-FFF2-40B4-BE49-F238E27FC236}">
                  <a16:creationId xmlns:a16="http://schemas.microsoft.com/office/drawing/2014/main" id="{34BF132B-8BB1-4BE3-B512-AF8483C74CF8}"/>
                </a:ext>
              </a:extLst>
            </p:cNvPr>
            <p:cNvSpPr>
              <a:spLocks noChangeShapeType="1"/>
            </p:cNvSpPr>
            <p:nvPr/>
          </p:nvSpPr>
          <p:spPr bwMode="auto">
            <a:xfrm>
              <a:off x="5213" y="2906"/>
              <a:ext cx="0" cy="23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9" name="Line 168">
              <a:extLst>
                <a:ext uri="{FF2B5EF4-FFF2-40B4-BE49-F238E27FC236}">
                  <a16:creationId xmlns:a16="http://schemas.microsoft.com/office/drawing/2014/main" id="{F48CB7C7-4D5C-4669-8E41-AAE396A71CB8}"/>
                </a:ext>
              </a:extLst>
            </p:cNvPr>
            <p:cNvSpPr>
              <a:spLocks noChangeShapeType="1"/>
            </p:cNvSpPr>
            <p:nvPr/>
          </p:nvSpPr>
          <p:spPr bwMode="auto">
            <a:xfrm>
              <a:off x="5366" y="2906"/>
              <a:ext cx="0" cy="119"/>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0" name="Rectangle 169">
              <a:extLst>
                <a:ext uri="{FF2B5EF4-FFF2-40B4-BE49-F238E27FC236}">
                  <a16:creationId xmlns:a16="http://schemas.microsoft.com/office/drawing/2014/main" id="{FF78786B-C8CC-44AB-959F-639E0E424EE4}"/>
                </a:ext>
              </a:extLst>
            </p:cNvPr>
            <p:cNvSpPr>
              <a:spLocks noChangeArrowheads="1"/>
            </p:cNvSpPr>
            <p:nvPr/>
          </p:nvSpPr>
          <p:spPr bwMode="auto">
            <a:xfrm>
              <a:off x="3984" y="3792"/>
              <a:ext cx="1442" cy="18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1" u="none" strike="noStrike" kern="1200" cap="none" spc="0" normalizeH="0" baseline="0" noProof="0">
                  <a:ln>
                    <a:noFill/>
                  </a:ln>
                  <a:solidFill>
                    <a:srgbClr val="FFFF00"/>
                  </a:solidFill>
                  <a:effectLst/>
                  <a:uLnTx/>
                  <a:uFillTx/>
                  <a:latin typeface="Times New Roman" panose="02020603050405020304" pitchFamily="18" charset="0"/>
                  <a:ea typeface="굴림" panose="020B0600000101010101" pitchFamily="50" charset="-127"/>
                  <a:cs typeface="+mn-cs"/>
                </a:rPr>
                <a:t>Source: Fiorino and Phillips</a:t>
              </a:r>
            </a:p>
          </p:txBody>
        </p:sp>
        <p:sp>
          <p:nvSpPr>
            <p:cNvPr id="251" name="Text Box 170">
              <a:extLst>
                <a:ext uri="{FF2B5EF4-FFF2-40B4-BE49-F238E27FC236}">
                  <a16:creationId xmlns:a16="http://schemas.microsoft.com/office/drawing/2014/main" id="{48425A33-72B7-4608-B0BE-0E83CC6314AE}"/>
                </a:ext>
              </a:extLst>
            </p:cNvPr>
            <p:cNvSpPr txBox="1">
              <a:spLocks noChangeArrowheads="1"/>
            </p:cNvSpPr>
            <p:nvPr/>
          </p:nvSpPr>
          <p:spPr bwMode="auto">
            <a:xfrm>
              <a:off x="4344" y="780"/>
              <a:ext cx="546" cy="31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2800" b="1" i="0" u="none" strike="noStrike" kern="1200" cap="none" spc="0" normalizeH="0" baseline="0" noProof="0" dirty="0">
                  <a:ln>
                    <a:noFill/>
                  </a:ln>
                  <a:solidFill>
                    <a:srgbClr val="FFFF00"/>
                  </a:solidFill>
                  <a:effectLst/>
                  <a:uLnTx/>
                  <a:uFillTx/>
                  <a:latin typeface="Times New Roman" panose="02020603050405020304" pitchFamily="18" charset="0"/>
                  <a:ea typeface="굴림" panose="020B0600000101010101" pitchFamily="50" charset="-127"/>
                  <a:cs typeface="+mn-cs"/>
                </a:rPr>
                <a:t>SEX</a:t>
              </a:r>
            </a:p>
          </p:txBody>
        </p:sp>
      </p:grpSp>
      <p:sp>
        <p:nvSpPr>
          <p:cNvPr id="2" name="TextBox 1">
            <a:extLst>
              <a:ext uri="{FF2B5EF4-FFF2-40B4-BE49-F238E27FC236}">
                <a16:creationId xmlns:a16="http://schemas.microsoft.com/office/drawing/2014/main" id="{A18D8E01-DDFB-4AEC-B683-89133966CA72}"/>
              </a:ext>
            </a:extLst>
          </p:cNvPr>
          <p:cNvSpPr txBox="1"/>
          <p:nvPr/>
        </p:nvSpPr>
        <p:spPr>
          <a:xfrm>
            <a:off x="609600" y="6197214"/>
            <a:ext cx="11266842" cy="64633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ko-KR" altLang="en-US"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음식</a:t>
            </a:r>
            <a:r>
              <a:rPr kumimoji="0" lang="en-US" altLang="ko-KR"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 </a:t>
            </a:r>
            <a:r>
              <a:rPr kumimoji="0" lang="ko-KR" altLang="en-US"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섹스 처럼 자연적인 쾌락 행위는 보상 시스템에서 도파민 분비를 증가시킨다</a:t>
            </a:r>
            <a:r>
              <a:rPr kumimoji="0" lang="en-US" altLang="ko-KR"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 : </a:t>
            </a:r>
            <a:r>
              <a:rPr kumimoji="0" lang="ko-KR" altLang="en-US"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일반적인 </a:t>
            </a:r>
            <a:r>
              <a:rPr kumimoji="0" lang="en-US" altLang="ko-KR"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natural </a:t>
            </a:r>
            <a:r>
              <a:rPr kumimoji="0" lang="en-US" altLang="ko-KR" sz="1800" b="0" i="0" u="none" strike="noStrike" kern="1200" cap="none" spc="0" normalizeH="0" baseline="0" noProof="0" dirty="0" err="1">
                <a:ln>
                  <a:noFill/>
                </a:ln>
                <a:solidFill>
                  <a:srgbClr val="000000"/>
                </a:solidFill>
                <a:effectLst/>
                <a:highlight>
                  <a:srgbClr val="FFFF00"/>
                </a:highlight>
                <a:uLnTx/>
                <a:uFillTx/>
                <a:latin typeface="Arial"/>
                <a:ea typeface="+mn-ea"/>
                <a:cs typeface="+mn-cs"/>
              </a:rPr>
              <a:t>rewar</a:t>
            </a:r>
            <a:r>
              <a:rPr kumimoji="0" lang="ko-KR" altLang="en-US"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가 도파민 분비를 </a:t>
            </a:r>
            <a:r>
              <a:rPr kumimoji="0" lang="en-US" altLang="ko-KR"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150~200% </a:t>
            </a:r>
            <a:r>
              <a:rPr kumimoji="0" lang="ko-KR" altLang="en-US"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증가시킨다면 중독성 약물은 </a:t>
            </a:r>
            <a:r>
              <a:rPr kumimoji="0" lang="en-US" altLang="ko-KR"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250~1500% </a:t>
            </a:r>
            <a:r>
              <a:rPr kumimoji="0" lang="ko-KR" altLang="en-US"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증가시킨다</a:t>
            </a:r>
            <a:r>
              <a:rPr kumimoji="0" lang="en-US" altLang="ko-KR"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a:t>
            </a:r>
            <a:r>
              <a:rPr kumimoji="0" lang="ko-KR" altLang="en-US"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 </a:t>
            </a:r>
          </a:p>
        </p:txBody>
      </p:sp>
    </p:spTree>
    <p:extLst>
      <p:ext uri="{BB962C8B-B14F-4D97-AF65-F5344CB8AC3E}">
        <p14:creationId xmlns:p14="http://schemas.microsoft.com/office/powerpoint/2010/main" val="496238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6537"/>
                                        </p:tgtEl>
                                        <p:attrNameLst>
                                          <p:attrName>style.visibility</p:attrName>
                                        </p:attrNameLst>
                                      </p:cBhvr>
                                      <p:to>
                                        <p:strVal val="visible"/>
                                      </p:to>
                                    </p:set>
                                    <p:animEffect transition="in" filter="dissolve">
                                      <p:cBhvr>
                                        <p:cTn id="7" dur="500"/>
                                        <p:tgtEl>
                                          <p:spTgt spid="616537"/>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616450"/>
                                        </p:tgtEl>
                                        <p:attrNameLst>
                                          <p:attrName>style.visibility</p:attrName>
                                        </p:attrNameLst>
                                      </p:cBhvr>
                                      <p:to>
                                        <p:strVal val="visible"/>
                                      </p:to>
                                    </p:set>
                                    <p:animEffect transition="in" filter="box(out)">
                                      <p:cBhvr>
                                        <p:cTn id="11" dur="500"/>
                                        <p:tgtEl>
                                          <p:spTgt spid="61645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box(out)">
                                      <p:cBhvr>
                                        <p:cTn id="1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53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슬라이드 번호 개체 틀 5">
            <a:extLst>
              <a:ext uri="{FF2B5EF4-FFF2-40B4-BE49-F238E27FC236}">
                <a16:creationId xmlns:a16="http://schemas.microsoft.com/office/drawing/2014/main" id="{926EBAC9-9C53-4E6B-9492-F933FD56D682}"/>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0D1905-08A7-424C-81AB-A05C6480D742}" type="slidenum">
              <a:rPr kumimoji="0" lang="en-US" altLang="ko-KR" sz="14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ko-KR" sz="14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grpSp>
        <p:nvGrpSpPr>
          <p:cNvPr id="621570" name="Group 2">
            <a:extLst>
              <a:ext uri="{FF2B5EF4-FFF2-40B4-BE49-F238E27FC236}">
                <a16:creationId xmlns:a16="http://schemas.microsoft.com/office/drawing/2014/main" id="{B694FD10-ECDB-43B2-8865-A453DB63918A}"/>
              </a:ext>
            </a:extLst>
          </p:cNvPr>
          <p:cNvGrpSpPr>
            <a:grpSpLocks/>
          </p:cNvGrpSpPr>
          <p:nvPr/>
        </p:nvGrpSpPr>
        <p:grpSpPr bwMode="auto">
          <a:xfrm>
            <a:off x="1862138" y="774700"/>
            <a:ext cx="4239520" cy="2971800"/>
            <a:chOff x="240" y="528"/>
            <a:chExt cx="3004" cy="1872"/>
          </a:xfrm>
        </p:grpSpPr>
        <p:grpSp>
          <p:nvGrpSpPr>
            <p:cNvPr id="151910" name="Group 3">
              <a:extLst>
                <a:ext uri="{FF2B5EF4-FFF2-40B4-BE49-F238E27FC236}">
                  <a16:creationId xmlns:a16="http://schemas.microsoft.com/office/drawing/2014/main" id="{6FF06A15-C98E-4113-AFFF-5624EF65878F}"/>
                </a:ext>
              </a:extLst>
            </p:cNvPr>
            <p:cNvGrpSpPr>
              <a:grpSpLocks/>
            </p:cNvGrpSpPr>
            <p:nvPr/>
          </p:nvGrpSpPr>
          <p:grpSpPr bwMode="auto">
            <a:xfrm>
              <a:off x="240" y="528"/>
              <a:ext cx="2928" cy="1872"/>
              <a:chOff x="240" y="528"/>
              <a:chExt cx="2928" cy="1872"/>
            </a:xfrm>
          </p:grpSpPr>
          <p:sp>
            <p:nvSpPr>
              <p:cNvPr id="151912" name="Rectangle 4">
                <a:extLst>
                  <a:ext uri="{FF2B5EF4-FFF2-40B4-BE49-F238E27FC236}">
                    <a16:creationId xmlns:a16="http://schemas.microsoft.com/office/drawing/2014/main" id="{9615D6C2-34B9-453C-8E0E-7F936A2AAD2B}"/>
                  </a:ext>
                </a:extLst>
              </p:cNvPr>
              <p:cNvSpPr>
                <a:spLocks noChangeArrowheads="1"/>
              </p:cNvSpPr>
              <p:nvPr/>
            </p:nvSpPr>
            <p:spPr bwMode="auto">
              <a:xfrm>
                <a:off x="240" y="528"/>
                <a:ext cx="2928" cy="187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13" name="Line 5">
                <a:extLst>
                  <a:ext uri="{FF2B5EF4-FFF2-40B4-BE49-F238E27FC236}">
                    <a16:creationId xmlns:a16="http://schemas.microsoft.com/office/drawing/2014/main" id="{77038552-5E8B-4DFE-8EF2-1B25E62F43EF}"/>
                  </a:ext>
                </a:extLst>
              </p:cNvPr>
              <p:cNvSpPr>
                <a:spLocks noChangeShapeType="1"/>
              </p:cNvSpPr>
              <p:nvPr/>
            </p:nvSpPr>
            <p:spPr bwMode="auto">
              <a:xfrm>
                <a:off x="867" y="718"/>
                <a:ext cx="1" cy="131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14" name="Line 6">
                <a:extLst>
                  <a:ext uri="{FF2B5EF4-FFF2-40B4-BE49-F238E27FC236}">
                    <a16:creationId xmlns:a16="http://schemas.microsoft.com/office/drawing/2014/main" id="{2AA32A95-8A71-4622-B256-014855C32DA7}"/>
                  </a:ext>
                </a:extLst>
              </p:cNvPr>
              <p:cNvSpPr>
                <a:spLocks noChangeShapeType="1"/>
              </p:cNvSpPr>
              <p:nvPr/>
            </p:nvSpPr>
            <p:spPr bwMode="auto">
              <a:xfrm>
                <a:off x="830" y="1916"/>
                <a:ext cx="3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15" name="Line 7">
                <a:extLst>
                  <a:ext uri="{FF2B5EF4-FFF2-40B4-BE49-F238E27FC236}">
                    <a16:creationId xmlns:a16="http://schemas.microsoft.com/office/drawing/2014/main" id="{42AF95DA-321B-405D-ABD7-B7F95C69FCA3}"/>
                  </a:ext>
                </a:extLst>
              </p:cNvPr>
              <p:cNvSpPr>
                <a:spLocks noChangeShapeType="1"/>
              </p:cNvSpPr>
              <p:nvPr/>
            </p:nvSpPr>
            <p:spPr bwMode="auto">
              <a:xfrm>
                <a:off x="830" y="1796"/>
                <a:ext cx="3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16" name="Line 8">
                <a:extLst>
                  <a:ext uri="{FF2B5EF4-FFF2-40B4-BE49-F238E27FC236}">
                    <a16:creationId xmlns:a16="http://schemas.microsoft.com/office/drawing/2014/main" id="{D1732698-5E02-49AA-968D-BA66B3306FDB}"/>
                  </a:ext>
                </a:extLst>
              </p:cNvPr>
              <p:cNvSpPr>
                <a:spLocks noChangeShapeType="1"/>
              </p:cNvSpPr>
              <p:nvPr/>
            </p:nvSpPr>
            <p:spPr bwMode="auto">
              <a:xfrm>
                <a:off x="830" y="1675"/>
                <a:ext cx="3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17" name="Line 9">
                <a:extLst>
                  <a:ext uri="{FF2B5EF4-FFF2-40B4-BE49-F238E27FC236}">
                    <a16:creationId xmlns:a16="http://schemas.microsoft.com/office/drawing/2014/main" id="{0427AD76-BF90-41FB-B22F-DBC276DFF21D}"/>
                  </a:ext>
                </a:extLst>
              </p:cNvPr>
              <p:cNvSpPr>
                <a:spLocks noChangeShapeType="1"/>
              </p:cNvSpPr>
              <p:nvPr/>
            </p:nvSpPr>
            <p:spPr bwMode="auto">
              <a:xfrm>
                <a:off x="830" y="1556"/>
                <a:ext cx="3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18" name="Line 10">
                <a:extLst>
                  <a:ext uri="{FF2B5EF4-FFF2-40B4-BE49-F238E27FC236}">
                    <a16:creationId xmlns:a16="http://schemas.microsoft.com/office/drawing/2014/main" id="{6387BA59-1E01-42B7-993C-9BA75CF3646C}"/>
                  </a:ext>
                </a:extLst>
              </p:cNvPr>
              <p:cNvSpPr>
                <a:spLocks noChangeShapeType="1"/>
              </p:cNvSpPr>
              <p:nvPr/>
            </p:nvSpPr>
            <p:spPr bwMode="auto">
              <a:xfrm>
                <a:off x="830" y="1436"/>
                <a:ext cx="3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19" name="Line 11">
                <a:extLst>
                  <a:ext uri="{FF2B5EF4-FFF2-40B4-BE49-F238E27FC236}">
                    <a16:creationId xmlns:a16="http://schemas.microsoft.com/office/drawing/2014/main" id="{13C872B8-D1CC-42BB-AE9C-88D03C2E74F2}"/>
                  </a:ext>
                </a:extLst>
              </p:cNvPr>
              <p:cNvSpPr>
                <a:spLocks noChangeShapeType="1"/>
              </p:cNvSpPr>
              <p:nvPr/>
            </p:nvSpPr>
            <p:spPr bwMode="auto">
              <a:xfrm>
                <a:off x="830" y="1319"/>
                <a:ext cx="3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20" name="Line 12">
                <a:extLst>
                  <a:ext uri="{FF2B5EF4-FFF2-40B4-BE49-F238E27FC236}">
                    <a16:creationId xmlns:a16="http://schemas.microsoft.com/office/drawing/2014/main" id="{3D8E993B-B5B5-403C-AEA8-8128432D7CC5}"/>
                  </a:ext>
                </a:extLst>
              </p:cNvPr>
              <p:cNvSpPr>
                <a:spLocks noChangeShapeType="1"/>
              </p:cNvSpPr>
              <p:nvPr/>
            </p:nvSpPr>
            <p:spPr bwMode="auto">
              <a:xfrm>
                <a:off x="830" y="1198"/>
                <a:ext cx="3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21" name="Line 13">
                <a:extLst>
                  <a:ext uri="{FF2B5EF4-FFF2-40B4-BE49-F238E27FC236}">
                    <a16:creationId xmlns:a16="http://schemas.microsoft.com/office/drawing/2014/main" id="{F42D4C07-BA05-4519-AFB3-1E8C70B0D3B3}"/>
                  </a:ext>
                </a:extLst>
              </p:cNvPr>
              <p:cNvSpPr>
                <a:spLocks noChangeShapeType="1"/>
              </p:cNvSpPr>
              <p:nvPr/>
            </p:nvSpPr>
            <p:spPr bwMode="auto">
              <a:xfrm>
                <a:off x="830" y="1078"/>
                <a:ext cx="3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22" name="Line 14">
                <a:extLst>
                  <a:ext uri="{FF2B5EF4-FFF2-40B4-BE49-F238E27FC236}">
                    <a16:creationId xmlns:a16="http://schemas.microsoft.com/office/drawing/2014/main" id="{7C87D58F-7656-4039-8D12-F3AEDCFAA9A1}"/>
                  </a:ext>
                </a:extLst>
              </p:cNvPr>
              <p:cNvSpPr>
                <a:spLocks noChangeShapeType="1"/>
              </p:cNvSpPr>
              <p:nvPr/>
            </p:nvSpPr>
            <p:spPr bwMode="auto">
              <a:xfrm>
                <a:off x="830" y="958"/>
                <a:ext cx="3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23" name="Line 15">
                <a:extLst>
                  <a:ext uri="{FF2B5EF4-FFF2-40B4-BE49-F238E27FC236}">
                    <a16:creationId xmlns:a16="http://schemas.microsoft.com/office/drawing/2014/main" id="{9DDA8BF4-B683-413A-B3B6-D9E9E2AF6FE1}"/>
                  </a:ext>
                </a:extLst>
              </p:cNvPr>
              <p:cNvSpPr>
                <a:spLocks noChangeShapeType="1"/>
              </p:cNvSpPr>
              <p:nvPr/>
            </p:nvSpPr>
            <p:spPr bwMode="auto">
              <a:xfrm>
                <a:off x="830" y="838"/>
                <a:ext cx="3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24" name="Line 16">
                <a:extLst>
                  <a:ext uri="{FF2B5EF4-FFF2-40B4-BE49-F238E27FC236}">
                    <a16:creationId xmlns:a16="http://schemas.microsoft.com/office/drawing/2014/main" id="{D91468DF-A25E-45A5-B2F7-4D2A50BADC90}"/>
                  </a:ext>
                </a:extLst>
              </p:cNvPr>
              <p:cNvSpPr>
                <a:spLocks noChangeShapeType="1"/>
              </p:cNvSpPr>
              <p:nvPr/>
            </p:nvSpPr>
            <p:spPr bwMode="auto">
              <a:xfrm>
                <a:off x="830" y="718"/>
                <a:ext cx="3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25" name="Rectangle 17">
                <a:extLst>
                  <a:ext uri="{FF2B5EF4-FFF2-40B4-BE49-F238E27FC236}">
                    <a16:creationId xmlns:a16="http://schemas.microsoft.com/office/drawing/2014/main" id="{7981451C-11D4-44A4-9960-893025412797}"/>
                  </a:ext>
                </a:extLst>
              </p:cNvPr>
              <p:cNvSpPr>
                <a:spLocks noChangeArrowheads="1"/>
              </p:cNvSpPr>
              <p:nvPr/>
            </p:nvSpPr>
            <p:spPr bwMode="auto">
              <a:xfrm>
                <a:off x="706" y="1997"/>
                <a:ext cx="60"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26" name="Rectangle 18">
                <a:extLst>
                  <a:ext uri="{FF2B5EF4-FFF2-40B4-BE49-F238E27FC236}">
                    <a16:creationId xmlns:a16="http://schemas.microsoft.com/office/drawing/2014/main" id="{E2C56E08-04C9-427A-B00D-0C036C188B40}"/>
                  </a:ext>
                </a:extLst>
              </p:cNvPr>
              <p:cNvSpPr>
                <a:spLocks noChangeArrowheads="1"/>
              </p:cNvSpPr>
              <p:nvPr/>
            </p:nvSpPr>
            <p:spPr bwMode="auto">
              <a:xfrm>
                <a:off x="574" y="1877"/>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27" name="Rectangle 19">
                <a:extLst>
                  <a:ext uri="{FF2B5EF4-FFF2-40B4-BE49-F238E27FC236}">
                    <a16:creationId xmlns:a16="http://schemas.microsoft.com/office/drawing/2014/main" id="{5CEE3641-90FC-48DA-AD63-01F04D4E42AC}"/>
                  </a:ext>
                </a:extLst>
              </p:cNvPr>
              <p:cNvSpPr>
                <a:spLocks noChangeArrowheads="1"/>
              </p:cNvSpPr>
              <p:nvPr/>
            </p:nvSpPr>
            <p:spPr bwMode="auto">
              <a:xfrm>
                <a:off x="574" y="1757"/>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28" name="Rectangle 20">
                <a:extLst>
                  <a:ext uri="{FF2B5EF4-FFF2-40B4-BE49-F238E27FC236}">
                    <a16:creationId xmlns:a16="http://schemas.microsoft.com/office/drawing/2014/main" id="{669A577F-F9F7-4BE4-B6A9-F325A8515E05}"/>
                  </a:ext>
                </a:extLst>
              </p:cNvPr>
              <p:cNvSpPr>
                <a:spLocks noChangeArrowheads="1"/>
              </p:cNvSpPr>
              <p:nvPr/>
            </p:nvSpPr>
            <p:spPr bwMode="auto">
              <a:xfrm>
                <a:off x="574" y="1637"/>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300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29" name="Rectangle 21">
                <a:extLst>
                  <a:ext uri="{FF2B5EF4-FFF2-40B4-BE49-F238E27FC236}">
                    <a16:creationId xmlns:a16="http://schemas.microsoft.com/office/drawing/2014/main" id="{ED7E0B3A-9B0B-4BC8-A3FC-9BF44A910816}"/>
                  </a:ext>
                </a:extLst>
              </p:cNvPr>
              <p:cNvSpPr>
                <a:spLocks noChangeArrowheads="1"/>
              </p:cNvSpPr>
              <p:nvPr/>
            </p:nvSpPr>
            <p:spPr bwMode="auto">
              <a:xfrm>
                <a:off x="574" y="1517"/>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400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30" name="Rectangle 22">
                <a:extLst>
                  <a:ext uri="{FF2B5EF4-FFF2-40B4-BE49-F238E27FC236}">
                    <a16:creationId xmlns:a16="http://schemas.microsoft.com/office/drawing/2014/main" id="{FD26B5F1-F5F4-437E-AB01-A005F6327D85}"/>
                  </a:ext>
                </a:extLst>
              </p:cNvPr>
              <p:cNvSpPr>
                <a:spLocks noChangeArrowheads="1"/>
              </p:cNvSpPr>
              <p:nvPr/>
            </p:nvSpPr>
            <p:spPr bwMode="auto">
              <a:xfrm>
                <a:off x="574" y="1397"/>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500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31" name="Rectangle 23">
                <a:extLst>
                  <a:ext uri="{FF2B5EF4-FFF2-40B4-BE49-F238E27FC236}">
                    <a16:creationId xmlns:a16="http://schemas.microsoft.com/office/drawing/2014/main" id="{98176710-FBB9-4CE8-B5F4-E6D015FBDB4A}"/>
                  </a:ext>
                </a:extLst>
              </p:cNvPr>
              <p:cNvSpPr>
                <a:spLocks noChangeArrowheads="1"/>
              </p:cNvSpPr>
              <p:nvPr/>
            </p:nvSpPr>
            <p:spPr bwMode="auto">
              <a:xfrm>
                <a:off x="574" y="1279"/>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600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32" name="Rectangle 24">
                <a:extLst>
                  <a:ext uri="{FF2B5EF4-FFF2-40B4-BE49-F238E27FC236}">
                    <a16:creationId xmlns:a16="http://schemas.microsoft.com/office/drawing/2014/main" id="{991DA0A8-AAD4-482E-8CAC-9D25B5BC59FA}"/>
                  </a:ext>
                </a:extLst>
              </p:cNvPr>
              <p:cNvSpPr>
                <a:spLocks noChangeArrowheads="1"/>
              </p:cNvSpPr>
              <p:nvPr/>
            </p:nvSpPr>
            <p:spPr bwMode="auto">
              <a:xfrm>
                <a:off x="574" y="1159"/>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700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33" name="Rectangle 25">
                <a:extLst>
                  <a:ext uri="{FF2B5EF4-FFF2-40B4-BE49-F238E27FC236}">
                    <a16:creationId xmlns:a16="http://schemas.microsoft.com/office/drawing/2014/main" id="{F82D5A4A-9772-4F2D-ACBA-3BD607B2CF8B}"/>
                  </a:ext>
                </a:extLst>
              </p:cNvPr>
              <p:cNvSpPr>
                <a:spLocks noChangeArrowheads="1"/>
              </p:cNvSpPr>
              <p:nvPr/>
            </p:nvSpPr>
            <p:spPr bwMode="auto">
              <a:xfrm>
                <a:off x="574" y="1039"/>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800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34" name="Rectangle 26">
                <a:extLst>
                  <a:ext uri="{FF2B5EF4-FFF2-40B4-BE49-F238E27FC236}">
                    <a16:creationId xmlns:a16="http://schemas.microsoft.com/office/drawing/2014/main" id="{7547D89E-9084-4EED-8C53-78EE0A2C3B5A}"/>
                  </a:ext>
                </a:extLst>
              </p:cNvPr>
              <p:cNvSpPr>
                <a:spLocks noChangeArrowheads="1"/>
              </p:cNvSpPr>
              <p:nvPr/>
            </p:nvSpPr>
            <p:spPr bwMode="auto">
              <a:xfrm>
                <a:off x="574" y="919"/>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900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35" name="Rectangle 27">
                <a:extLst>
                  <a:ext uri="{FF2B5EF4-FFF2-40B4-BE49-F238E27FC236}">
                    <a16:creationId xmlns:a16="http://schemas.microsoft.com/office/drawing/2014/main" id="{536A5BE5-4A96-4543-9832-2B36412092BD}"/>
                  </a:ext>
                </a:extLst>
              </p:cNvPr>
              <p:cNvSpPr>
                <a:spLocks noChangeArrowheads="1"/>
              </p:cNvSpPr>
              <p:nvPr/>
            </p:nvSpPr>
            <p:spPr bwMode="auto">
              <a:xfrm>
                <a:off x="506" y="799"/>
                <a:ext cx="24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1000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36" name="Rectangle 28">
                <a:extLst>
                  <a:ext uri="{FF2B5EF4-FFF2-40B4-BE49-F238E27FC236}">
                    <a16:creationId xmlns:a16="http://schemas.microsoft.com/office/drawing/2014/main" id="{32F4162F-EF69-46AC-90EB-D2A12C68E7F8}"/>
                  </a:ext>
                </a:extLst>
              </p:cNvPr>
              <p:cNvSpPr>
                <a:spLocks noChangeArrowheads="1"/>
              </p:cNvSpPr>
              <p:nvPr/>
            </p:nvSpPr>
            <p:spPr bwMode="auto">
              <a:xfrm>
                <a:off x="506" y="679"/>
                <a:ext cx="235"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1100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37" name="Line 29">
                <a:extLst>
                  <a:ext uri="{FF2B5EF4-FFF2-40B4-BE49-F238E27FC236}">
                    <a16:creationId xmlns:a16="http://schemas.microsoft.com/office/drawing/2014/main" id="{A60698E9-AD54-43F7-A849-CB0412F849D9}"/>
                  </a:ext>
                </a:extLst>
              </p:cNvPr>
              <p:cNvSpPr>
                <a:spLocks noChangeShapeType="1"/>
              </p:cNvSpPr>
              <p:nvPr/>
            </p:nvSpPr>
            <p:spPr bwMode="auto">
              <a:xfrm>
                <a:off x="830" y="2036"/>
                <a:ext cx="3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51938" name="Group 30">
                <a:extLst>
                  <a:ext uri="{FF2B5EF4-FFF2-40B4-BE49-F238E27FC236}">
                    <a16:creationId xmlns:a16="http://schemas.microsoft.com/office/drawing/2014/main" id="{053C2958-4EB6-4716-BEBF-84960D35F951}"/>
                  </a:ext>
                </a:extLst>
              </p:cNvPr>
              <p:cNvGrpSpPr>
                <a:grpSpLocks/>
              </p:cNvGrpSpPr>
              <p:nvPr/>
            </p:nvGrpSpPr>
            <p:grpSpPr bwMode="auto">
              <a:xfrm>
                <a:off x="995" y="1982"/>
                <a:ext cx="2044" cy="229"/>
                <a:chOff x="2351" y="3293"/>
                <a:chExt cx="2004" cy="390"/>
              </a:xfrm>
            </p:grpSpPr>
            <p:sp>
              <p:nvSpPr>
                <p:cNvPr id="152043" name="Line 31">
                  <a:extLst>
                    <a:ext uri="{FF2B5EF4-FFF2-40B4-BE49-F238E27FC236}">
                      <a16:creationId xmlns:a16="http://schemas.microsoft.com/office/drawing/2014/main" id="{4C0382A8-1E2F-4493-A250-75D7ACC6D13D}"/>
                    </a:ext>
                  </a:extLst>
                </p:cNvPr>
                <p:cNvSpPr>
                  <a:spLocks noChangeShapeType="1"/>
                </p:cNvSpPr>
                <p:nvPr/>
              </p:nvSpPr>
              <p:spPr bwMode="auto">
                <a:xfrm>
                  <a:off x="2381" y="3383"/>
                  <a:ext cx="188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44" name="Line 32">
                  <a:extLst>
                    <a:ext uri="{FF2B5EF4-FFF2-40B4-BE49-F238E27FC236}">
                      <a16:creationId xmlns:a16="http://schemas.microsoft.com/office/drawing/2014/main" id="{3ABED482-01F1-4D94-8BE5-CC0ED2B118B5}"/>
                    </a:ext>
                  </a:extLst>
                </p:cNvPr>
                <p:cNvSpPr>
                  <a:spLocks noChangeShapeType="1"/>
                </p:cNvSpPr>
                <p:nvPr/>
              </p:nvSpPr>
              <p:spPr bwMode="auto">
                <a:xfrm flipV="1">
                  <a:off x="2381"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45" name="Line 33">
                  <a:extLst>
                    <a:ext uri="{FF2B5EF4-FFF2-40B4-BE49-F238E27FC236}">
                      <a16:creationId xmlns:a16="http://schemas.microsoft.com/office/drawing/2014/main" id="{3D4735AB-1130-4F60-9585-0BD769AF15D3}"/>
                    </a:ext>
                  </a:extLst>
                </p:cNvPr>
                <p:cNvSpPr>
                  <a:spLocks noChangeShapeType="1"/>
                </p:cNvSpPr>
                <p:nvPr/>
              </p:nvSpPr>
              <p:spPr bwMode="auto">
                <a:xfrm flipV="1">
                  <a:off x="2507"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46" name="Line 34">
                  <a:extLst>
                    <a:ext uri="{FF2B5EF4-FFF2-40B4-BE49-F238E27FC236}">
                      <a16:creationId xmlns:a16="http://schemas.microsoft.com/office/drawing/2014/main" id="{67929299-87AF-4E54-A4CC-6E7FC2204363}"/>
                    </a:ext>
                  </a:extLst>
                </p:cNvPr>
                <p:cNvSpPr>
                  <a:spLocks noChangeShapeType="1"/>
                </p:cNvSpPr>
                <p:nvPr/>
              </p:nvSpPr>
              <p:spPr bwMode="auto">
                <a:xfrm flipV="1">
                  <a:off x="2632"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47" name="Line 35">
                  <a:extLst>
                    <a:ext uri="{FF2B5EF4-FFF2-40B4-BE49-F238E27FC236}">
                      <a16:creationId xmlns:a16="http://schemas.microsoft.com/office/drawing/2014/main" id="{6C383F63-1790-4D4F-9E3D-ADB5A3970A27}"/>
                    </a:ext>
                  </a:extLst>
                </p:cNvPr>
                <p:cNvSpPr>
                  <a:spLocks noChangeShapeType="1"/>
                </p:cNvSpPr>
                <p:nvPr/>
              </p:nvSpPr>
              <p:spPr bwMode="auto">
                <a:xfrm flipV="1">
                  <a:off x="2758"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48" name="Line 36">
                  <a:extLst>
                    <a:ext uri="{FF2B5EF4-FFF2-40B4-BE49-F238E27FC236}">
                      <a16:creationId xmlns:a16="http://schemas.microsoft.com/office/drawing/2014/main" id="{E3692789-98D2-48D2-8E10-0E508DC61E0E}"/>
                    </a:ext>
                  </a:extLst>
                </p:cNvPr>
                <p:cNvSpPr>
                  <a:spLocks noChangeShapeType="1"/>
                </p:cNvSpPr>
                <p:nvPr/>
              </p:nvSpPr>
              <p:spPr bwMode="auto">
                <a:xfrm flipV="1">
                  <a:off x="2884"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49" name="Line 37">
                  <a:extLst>
                    <a:ext uri="{FF2B5EF4-FFF2-40B4-BE49-F238E27FC236}">
                      <a16:creationId xmlns:a16="http://schemas.microsoft.com/office/drawing/2014/main" id="{93BFD472-E92B-40D8-8F70-41AA4BEA60FC}"/>
                    </a:ext>
                  </a:extLst>
                </p:cNvPr>
                <p:cNvSpPr>
                  <a:spLocks noChangeShapeType="1"/>
                </p:cNvSpPr>
                <p:nvPr/>
              </p:nvSpPr>
              <p:spPr bwMode="auto">
                <a:xfrm flipV="1">
                  <a:off x="3010"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50" name="Line 38">
                  <a:extLst>
                    <a:ext uri="{FF2B5EF4-FFF2-40B4-BE49-F238E27FC236}">
                      <a16:creationId xmlns:a16="http://schemas.microsoft.com/office/drawing/2014/main" id="{D37AB67C-18EF-4A11-A115-446B58165505}"/>
                    </a:ext>
                  </a:extLst>
                </p:cNvPr>
                <p:cNvSpPr>
                  <a:spLocks noChangeShapeType="1"/>
                </p:cNvSpPr>
                <p:nvPr/>
              </p:nvSpPr>
              <p:spPr bwMode="auto">
                <a:xfrm flipV="1">
                  <a:off x="3136"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51" name="Line 39">
                  <a:extLst>
                    <a:ext uri="{FF2B5EF4-FFF2-40B4-BE49-F238E27FC236}">
                      <a16:creationId xmlns:a16="http://schemas.microsoft.com/office/drawing/2014/main" id="{6BE1ABFA-ADB5-4345-8E32-C73370694B9B}"/>
                    </a:ext>
                  </a:extLst>
                </p:cNvPr>
                <p:cNvSpPr>
                  <a:spLocks noChangeShapeType="1"/>
                </p:cNvSpPr>
                <p:nvPr/>
              </p:nvSpPr>
              <p:spPr bwMode="auto">
                <a:xfrm flipV="1">
                  <a:off x="3261"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52" name="Line 40">
                  <a:extLst>
                    <a:ext uri="{FF2B5EF4-FFF2-40B4-BE49-F238E27FC236}">
                      <a16:creationId xmlns:a16="http://schemas.microsoft.com/office/drawing/2014/main" id="{90178FB1-A9EE-4AAB-A821-CFF877834EAB}"/>
                    </a:ext>
                  </a:extLst>
                </p:cNvPr>
                <p:cNvSpPr>
                  <a:spLocks noChangeShapeType="1"/>
                </p:cNvSpPr>
                <p:nvPr/>
              </p:nvSpPr>
              <p:spPr bwMode="auto">
                <a:xfrm flipV="1">
                  <a:off x="3387"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53" name="Line 41">
                  <a:extLst>
                    <a:ext uri="{FF2B5EF4-FFF2-40B4-BE49-F238E27FC236}">
                      <a16:creationId xmlns:a16="http://schemas.microsoft.com/office/drawing/2014/main" id="{B101B4A5-BB33-4680-BDCE-8A623AE2281B}"/>
                    </a:ext>
                  </a:extLst>
                </p:cNvPr>
                <p:cNvSpPr>
                  <a:spLocks noChangeShapeType="1"/>
                </p:cNvSpPr>
                <p:nvPr/>
              </p:nvSpPr>
              <p:spPr bwMode="auto">
                <a:xfrm flipV="1">
                  <a:off x="3513"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54" name="Line 42">
                  <a:extLst>
                    <a:ext uri="{FF2B5EF4-FFF2-40B4-BE49-F238E27FC236}">
                      <a16:creationId xmlns:a16="http://schemas.microsoft.com/office/drawing/2014/main" id="{6F988CCC-4362-4C3C-9487-2D381FC9B292}"/>
                    </a:ext>
                  </a:extLst>
                </p:cNvPr>
                <p:cNvSpPr>
                  <a:spLocks noChangeShapeType="1"/>
                </p:cNvSpPr>
                <p:nvPr/>
              </p:nvSpPr>
              <p:spPr bwMode="auto">
                <a:xfrm flipV="1">
                  <a:off x="3639"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55" name="Line 43">
                  <a:extLst>
                    <a:ext uri="{FF2B5EF4-FFF2-40B4-BE49-F238E27FC236}">
                      <a16:creationId xmlns:a16="http://schemas.microsoft.com/office/drawing/2014/main" id="{2C429A68-0533-4277-921C-FEE2CC3BF50B}"/>
                    </a:ext>
                  </a:extLst>
                </p:cNvPr>
                <p:cNvSpPr>
                  <a:spLocks noChangeShapeType="1"/>
                </p:cNvSpPr>
                <p:nvPr/>
              </p:nvSpPr>
              <p:spPr bwMode="auto">
                <a:xfrm flipV="1">
                  <a:off x="3764"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56" name="Line 44">
                  <a:extLst>
                    <a:ext uri="{FF2B5EF4-FFF2-40B4-BE49-F238E27FC236}">
                      <a16:creationId xmlns:a16="http://schemas.microsoft.com/office/drawing/2014/main" id="{4BE62E72-2D86-49FD-90D6-72A4403E0B13}"/>
                    </a:ext>
                  </a:extLst>
                </p:cNvPr>
                <p:cNvSpPr>
                  <a:spLocks noChangeShapeType="1"/>
                </p:cNvSpPr>
                <p:nvPr/>
              </p:nvSpPr>
              <p:spPr bwMode="auto">
                <a:xfrm flipV="1">
                  <a:off x="3890"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57" name="Line 45">
                  <a:extLst>
                    <a:ext uri="{FF2B5EF4-FFF2-40B4-BE49-F238E27FC236}">
                      <a16:creationId xmlns:a16="http://schemas.microsoft.com/office/drawing/2014/main" id="{31553E5C-ED9C-4A31-BED3-082940BE5E5E}"/>
                    </a:ext>
                  </a:extLst>
                </p:cNvPr>
                <p:cNvSpPr>
                  <a:spLocks noChangeShapeType="1"/>
                </p:cNvSpPr>
                <p:nvPr/>
              </p:nvSpPr>
              <p:spPr bwMode="auto">
                <a:xfrm flipV="1">
                  <a:off x="4016"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58" name="Line 46">
                  <a:extLst>
                    <a:ext uri="{FF2B5EF4-FFF2-40B4-BE49-F238E27FC236}">
                      <a16:creationId xmlns:a16="http://schemas.microsoft.com/office/drawing/2014/main" id="{372036F6-B5C1-46EB-AE60-FDB774441577}"/>
                    </a:ext>
                  </a:extLst>
                </p:cNvPr>
                <p:cNvSpPr>
                  <a:spLocks noChangeShapeType="1"/>
                </p:cNvSpPr>
                <p:nvPr/>
              </p:nvSpPr>
              <p:spPr bwMode="auto">
                <a:xfrm flipV="1">
                  <a:off x="4142"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59" name="Line 47">
                  <a:extLst>
                    <a:ext uri="{FF2B5EF4-FFF2-40B4-BE49-F238E27FC236}">
                      <a16:creationId xmlns:a16="http://schemas.microsoft.com/office/drawing/2014/main" id="{20CED243-425F-46C6-8C8B-BC81B37D3D7C}"/>
                    </a:ext>
                  </a:extLst>
                </p:cNvPr>
                <p:cNvSpPr>
                  <a:spLocks noChangeShapeType="1"/>
                </p:cNvSpPr>
                <p:nvPr/>
              </p:nvSpPr>
              <p:spPr bwMode="auto">
                <a:xfrm flipV="1">
                  <a:off x="4268" y="3383"/>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60" name="Line 48">
                  <a:extLst>
                    <a:ext uri="{FF2B5EF4-FFF2-40B4-BE49-F238E27FC236}">
                      <a16:creationId xmlns:a16="http://schemas.microsoft.com/office/drawing/2014/main" id="{596231D7-E9C2-41FC-87B0-A110DDE5A9A7}"/>
                    </a:ext>
                  </a:extLst>
                </p:cNvPr>
                <p:cNvSpPr>
                  <a:spLocks noChangeShapeType="1"/>
                </p:cNvSpPr>
                <p:nvPr/>
              </p:nvSpPr>
              <p:spPr bwMode="auto">
                <a:xfrm>
                  <a:off x="2632" y="3293"/>
                  <a:ext cx="126" cy="6"/>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61" name="Rectangle 49">
                  <a:extLst>
                    <a:ext uri="{FF2B5EF4-FFF2-40B4-BE49-F238E27FC236}">
                      <a16:creationId xmlns:a16="http://schemas.microsoft.com/office/drawing/2014/main" id="{79D0943E-8278-47AB-A00F-A9A50E76E0BF}"/>
                    </a:ext>
                  </a:extLst>
                </p:cNvPr>
                <p:cNvSpPr>
                  <a:spLocks noChangeArrowheads="1"/>
                </p:cNvSpPr>
                <p:nvPr/>
              </p:nvSpPr>
              <p:spPr bwMode="auto">
                <a:xfrm>
                  <a:off x="2351" y="3485"/>
                  <a:ext cx="59" cy="19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2062" name="Rectangle 50">
                  <a:extLst>
                    <a:ext uri="{FF2B5EF4-FFF2-40B4-BE49-F238E27FC236}">
                      <a16:creationId xmlns:a16="http://schemas.microsoft.com/office/drawing/2014/main" id="{F5C0C08B-97F2-4C05-9228-D717C6E7D03E}"/>
                    </a:ext>
                  </a:extLst>
                </p:cNvPr>
                <p:cNvSpPr>
                  <a:spLocks noChangeArrowheads="1"/>
                </p:cNvSpPr>
                <p:nvPr/>
              </p:nvSpPr>
              <p:spPr bwMode="auto">
                <a:xfrm>
                  <a:off x="2732" y="3485"/>
                  <a:ext cx="59" cy="19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2063" name="Rectangle 51">
                  <a:extLst>
                    <a:ext uri="{FF2B5EF4-FFF2-40B4-BE49-F238E27FC236}">
                      <a16:creationId xmlns:a16="http://schemas.microsoft.com/office/drawing/2014/main" id="{8940F0CA-981E-465A-841E-DDBFA369FA60}"/>
                    </a:ext>
                  </a:extLst>
                </p:cNvPr>
                <p:cNvSpPr>
                  <a:spLocks noChangeArrowheads="1"/>
                </p:cNvSpPr>
                <p:nvPr/>
              </p:nvSpPr>
              <p:spPr bwMode="auto">
                <a:xfrm>
                  <a:off x="3105" y="3485"/>
                  <a:ext cx="59" cy="19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2064" name="Rectangle 52">
                  <a:extLst>
                    <a:ext uri="{FF2B5EF4-FFF2-40B4-BE49-F238E27FC236}">
                      <a16:creationId xmlns:a16="http://schemas.microsoft.com/office/drawing/2014/main" id="{DA3C9054-529F-40D5-8FA7-EE60B0CC281D}"/>
                    </a:ext>
                  </a:extLst>
                </p:cNvPr>
                <p:cNvSpPr>
                  <a:spLocks noChangeArrowheads="1"/>
                </p:cNvSpPr>
                <p:nvPr/>
              </p:nvSpPr>
              <p:spPr bwMode="auto">
                <a:xfrm>
                  <a:off x="3482" y="3485"/>
                  <a:ext cx="59" cy="19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3</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2065" name="Rectangle 53">
                  <a:extLst>
                    <a:ext uri="{FF2B5EF4-FFF2-40B4-BE49-F238E27FC236}">
                      <a16:creationId xmlns:a16="http://schemas.microsoft.com/office/drawing/2014/main" id="{FE81A75B-B9BF-4F43-BECA-41A72C269844}"/>
                    </a:ext>
                  </a:extLst>
                </p:cNvPr>
                <p:cNvSpPr>
                  <a:spLocks noChangeArrowheads="1"/>
                </p:cNvSpPr>
                <p:nvPr/>
              </p:nvSpPr>
              <p:spPr bwMode="auto">
                <a:xfrm>
                  <a:off x="3861" y="3485"/>
                  <a:ext cx="59" cy="19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4</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2066" name="Rectangle 54">
                  <a:extLst>
                    <a:ext uri="{FF2B5EF4-FFF2-40B4-BE49-F238E27FC236}">
                      <a16:creationId xmlns:a16="http://schemas.microsoft.com/office/drawing/2014/main" id="{A94B6C58-68BA-4DF1-BBC5-91CB3612A723}"/>
                    </a:ext>
                  </a:extLst>
                </p:cNvPr>
                <p:cNvSpPr>
                  <a:spLocks noChangeArrowheads="1"/>
                </p:cNvSpPr>
                <p:nvPr/>
              </p:nvSpPr>
              <p:spPr bwMode="auto">
                <a:xfrm>
                  <a:off x="4159" y="3485"/>
                  <a:ext cx="196" cy="19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5 hr</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grpSp>
          <p:sp>
            <p:nvSpPr>
              <p:cNvPr id="151939" name="Rectangle 55">
                <a:extLst>
                  <a:ext uri="{FF2B5EF4-FFF2-40B4-BE49-F238E27FC236}">
                    <a16:creationId xmlns:a16="http://schemas.microsoft.com/office/drawing/2014/main" id="{30D1E52D-58C7-4E6B-923D-070CC8A4C40D}"/>
                  </a:ext>
                </a:extLst>
              </p:cNvPr>
              <p:cNvSpPr>
                <a:spLocks noChangeArrowheads="1"/>
              </p:cNvSpPr>
              <p:nvPr/>
            </p:nvSpPr>
            <p:spPr bwMode="auto">
              <a:xfrm>
                <a:off x="1409" y="2237"/>
                <a:ext cx="1279"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Time After Amphetamine</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40" name="Rectangle 56">
                <a:extLst>
                  <a:ext uri="{FF2B5EF4-FFF2-40B4-BE49-F238E27FC236}">
                    <a16:creationId xmlns:a16="http://schemas.microsoft.com/office/drawing/2014/main" id="{36013B3D-5909-4746-9C25-750ABE8876F5}"/>
                  </a:ext>
                </a:extLst>
              </p:cNvPr>
              <p:cNvSpPr>
                <a:spLocks noChangeArrowheads="1"/>
              </p:cNvSpPr>
              <p:nvPr/>
            </p:nvSpPr>
            <p:spPr bwMode="auto">
              <a:xfrm rot="16200000">
                <a:off x="-95" y="1200"/>
                <a:ext cx="882" cy="1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 of Basal Release</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41" name="Line 57">
                <a:extLst>
                  <a:ext uri="{FF2B5EF4-FFF2-40B4-BE49-F238E27FC236}">
                    <a16:creationId xmlns:a16="http://schemas.microsoft.com/office/drawing/2014/main" id="{7A9FF423-C39C-412D-893B-B2FC6D3D9B98}"/>
                  </a:ext>
                </a:extLst>
              </p:cNvPr>
              <p:cNvSpPr>
                <a:spLocks noChangeShapeType="1"/>
              </p:cNvSpPr>
              <p:nvPr/>
            </p:nvSpPr>
            <p:spPr bwMode="auto">
              <a:xfrm flipV="1">
                <a:off x="1027" y="1415"/>
                <a:ext cx="128" cy="50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42" name="Line 58">
                <a:extLst>
                  <a:ext uri="{FF2B5EF4-FFF2-40B4-BE49-F238E27FC236}">
                    <a16:creationId xmlns:a16="http://schemas.microsoft.com/office/drawing/2014/main" id="{D44868B7-442E-47C7-B875-9E3001CB37DF}"/>
                  </a:ext>
                </a:extLst>
              </p:cNvPr>
              <p:cNvSpPr>
                <a:spLocks noChangeShapeType="1"/>
              </p:cNvSpPr>
              <p:nvPr/>
            </p:nvSpPr>
            <p:spPr bwMode="auto">
              <a:xfrm flipV="1">
                <a:off x="1036" y="1908"/>
                <a:ext cx="129" cy="8"/>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43" name="Line 59">
                <a:extLst>
                  <a:ext uri="{FF2B5EF4-FFF2-40B4-BE49-F238E27FC236}">
                    <a16:creationId xmlns:a16="http://schemas.microsoft.com/office/drawing/2014/main" id="{2EC504E9-959C-4352-8244-169DF4AE1152}"/>
                  </a:ext>
                </a:extLst>
              </p:cNvPr>
              <p:cNvSpPr>
                <a:spLocks noChangeShapeType="1"/>
              </p:cNvSpPr>
              <p:nvPr/>
            </p:nvSpPr>
            <p:spPr bwMode="auto">
              <a:xfrm>
                <a:off x="1036" y="1916"/>
                <a:ext cx="129" cy="10"/>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44" name="Oval 60">
                <a:extLst>
                  <a:ext uri="{FF2B5EF4-FFF2-40B4-BE49-F238E27FC236}">
                    <a16:creationId xmlns:a16="http://schemas.microsoft.com/office/drawing/2014/main" id="{8724C168-4D10-4AD3-BCD0-CDD3623B5E4C}"/>
                  </a:ext>
                </a:extLst>
              </p:cNvPr>
              <p:cNvSpPr>
                <a:spLocks noChangeArrowheads="1"/>
              </p:cNvSpPr>
              <p:nvPr/>
            </p:nvSpPr>
            <p:spPr bwMode="auto">
              <a:xfrm>
                <a:off x="992" y="1891"/>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45" name="Rectangle 61">
                <a:extLst>
                  <a:ext uri="{FF2B5EF4-FFF2-40B4-BE49-F238E27FC236}">
                    <a16:creationId xmlns:a16="http://schemas.microsoft.com/office/drawing/2014/main" id="{EA5F84C2-25AB-43FD-A2DE-6B67F56E71E1}"/>
                  </a:ext>
                </a:extLst>
              </p:cNvPr>
              <p:cNvSpPr>
                <a:spLocks noChangeArrowheads="1"/>
              </p:cNvSpPr>
              <p:nvPr/>
            </p:nvSpPr>
            <p:spPr bwMode="auto">
              <a:xfrm>
                <a:off x="992" y="1891"/>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46" name="Freeform 62">
                <a:extLst>
                  <a:ext uri="{FF2B5EF4-FFF2-40B4-BE49-F238E27FC236}">
                    <a16:creationId xmlns:a16="http://schemas.microsoft.com/office/drawing/2014/main" id="{1D3A729A-B25F-4299-825D-00ECDE47F817}"/>
                  </a:ext>
                </a:extLst>
              </p:cNvPr>
              <p:cNvSpPr>
                <a:spLocks/>
              </p:cNvSpPr>
              <p:nvPr/>
            </p:nvSpPr>
            <p:spPr bwMode="auto">
              <a:xfrm>
                <a:off x="992" y="1891"/>
                <a:ext cx="87" cy="50"/>
              </a:xfrm>
              <a:custGeom>
                <a:avLst/>
                <a:gdLst>
                  <a:gd name="T0" fmla="*/ 44 w 84"/>
                  <a:gd name="T1" fmla="*/ 0 h 84"/>
                  <a:gd name="T2" fmla="*/ 87 w 84"/>
                  <a:gd name="T3" fmla="*/ 50 h 84"/>
                  <a:gd name="T4" fmla="*/ 0 w 84"/>
                  <a:gd name="T5" fmla="*/ 50 h 84"/>
                  <a:gd name="T6" fmla="*/ 44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47" name="Line 63">
                <a:extLst>
                  <a:ext uri="{FF2B5EF4-FFF2-40B4-BE49-F238E27FC236}">
                    <a16:creationId xmlns:a16="http://schemas.microsoft.com/office/drawing/2014/main" id="{666A57CC-3F38-43CF-816F-A8D8935040B7}"/>
                  </a:ext>
                </a:extLst>
              </p:cNvPr>
              <p:cNvSpPr>
                <a:spLocks noChangeShapeType="1"/>
              </p:cNvSpPr>
              <p:nvPr/>
            </p:nvSpPr>
            <p:spPr bwMode="auto">
              <a:xfrm flipV="1">
                <a:off x="1155" y="838"/>
                <a:ext cx="128" cy="57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48" name="Line 64">
                <a:extLst>
                  <a:ext uri="{FF2B5EF4-FFF2-40B4-BE49-F238E27FC236}">
                    <a16:creationId xmlns:a16="http://schemas.microsoft.com/office/drawing/2014/main" id="{DB00C241-DF42-464A-948D-6343EAC6F6BD}"/>
                  </a:ext>
                </a:extLst>
              </p:cNvPr>
              <p:cNvSpPr>
                <a:spLocks noChangeShapeType="1"/>
              </p:cNvSpPr>
              <p:nvPr/>
            </p:nvSpPr>
            <p:spPr bwMode="auto">
              <a:xfrm>
                <a:off x="1283" y="838"/>
                <a:ext cx="129" cy="40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49" name="Line 65">
                <a:extLst>
                  <a:ext uri="{FF2B5EF4-FFF2-40B4-BE49-F238E27FC236}">
                    <a16:creationId xmlns:a16="http://schemas.microsoft.com/office/drawing/2014/main" id="{67C8C793-1B40-4F4B-A94D-38EAFBAF3F06}"/>
                  </a:ext>
                </a:extLst>
              </p:cNvPr>
              <p:cNvSpPr>
                <a:spLocks noChangeShapeType="1"/>
              </p:cNvSpPr>
              <p:nvPr/>
            </p:nvSpPr>
            <p:spPr bwMode="auto">
              <a:xfrm>
                <a:off x="1412" y="1244"/>
                <a:ext cx="128" cy="25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50" name="Line 66">
                <a:extLst>
                  <a:ext uri="{FF2B5EF4-FFF2-40B4-BE49-F238E27FC236}">
                    <a16:creationId xmlns:a16="http://schemas.microsoft.com/office/drawing/2014/main" id="{05815B42-A4F2-49EF-BA42-C2306D7B1473}"/>
                  </a:ext>
                </a:extLst>
              </p:cNvPr>
              <p:cNvSpPr>
                <a:spLocks noChangeShapeType="1"/>
              </p:cNvSpPr>
              <p:nvPr/>
            </p:nvSpPr>
            <p:spPr bwMode="auto">
              <a:xfrm>
                <a:off x="1540" y="1496"/>
                <a:ext cx="129" cy="6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51" name="Line 67">
                <a:extLst>
                  <a:ext uri="{FF2B5EF4-FFF2-40B4-BE49-F238E27FC236}">
                    <a16:creationId xmlns:a16="http://schemas.microsoft.com/office/drawing/2014/main" id="{8A18277A-4A79-47E0-9FF9-50D98B863682}"/>
                  </a:ext>
                </a:extLst>
              </p:cNvPr>
              <p:cNvSpPr>
                <a:spLocks noChangeShapeType="1"/>
              </p:cNvSpPr>
              <p:nvPr/>
            </p:nvSpPr>
            <p:spPr bwMode="auto">
              <a:xfrm>
                <a:off x="1669" y="1556"/>
                <a:ext cx="128" cy="3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52" name="Line 68">
                <a:extLst>
                  <a:ext uri="{FF2B5EF4-FFF2-40B4-BE49-F238E27FC236}">
                    <a16:creationId xmlns:a16="http://schemas.microsoft.com/office/drawing/2014/main" id="{9DDDB2E9-7856-4850-A562-EEE14D26CDF6}"/>
                  </a:ext>
                </a:extLst>
              </p:cNvPr>
              <p:cNvSpPr>
                <a:spLocks noChangeShapeType="1"/>
              </p:cNvSpPr>
              <p:nvPr/>
            </p:nvSpPr>
            <p:spPr bwMode="auto">
              <a:xfrm>
                <a:off x="1797" y="1594"/>
                <a:ext cx="128" cy="3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53" name="Line 69">
                <a:extLst>
                  <a:ext uri="{FF2B5EF4-FFF2-40B4-BE49-F238E27FC236}">
                    <a16:creationId xmlns:a16="http://schemas.microsoft.com/office/drawing/2014/main" id="{5BE1E536-4460-462D-91E4-62A204374C64}"/>
                  </a:ext>
                </a:extLst>
              </p:cNvPr>
              <p:cNvSpPr>
                <a:spLocks noChangeShapeType="1"/>
              </p:cNvSpPr>
              <p:nvPr/>
            </p:nvSpPr>
            <p:spPr bwMode="auto">
              <a:xfrm>
                <a:off x="1925" y="1629"/>
                <a:ext cx="128" cy="3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54" name="Line 70">
                <a:extLst>
                  <a:ext uri="{FF2B5EF4-FFF2-40B4-BE49-F238E27FC236}">
                    <a16:creationId xmlns:a16="http://schemas.microsoft.com/office/drawing/2014/main" id="{253F0C48-B5A2-4311-8F5F-EA26406251FA}"/>
                  </a:ext>
                </a:extLst>
              </p:cNvPr>
              <p:cNvSpPr>
                <a:spLocks noChangeShapeType="1"/>
              </p:cNvSpPr>
              <p:nvPr/>
            </p:nvSpPr>
            <p:spPr bwMode="auto">
              <a:xfrm>
                <a:off x="2053" y="1665"/>
                <a:ext cx="129" cy="3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55" name="Line 71">
                <a:extLst>
                  <a:ext uri="{FF2B5EF4-FFF2-40B4-BE49-F238E27FC236}">
                    <a16:creationId xmlns:a16="http://schemas.microsoft.com/office/drawing/2014/main" id="{F557D44D-6C24-4C82-8461-BC49EC3709FC}"/>
                  </a:ext>
                </a:extLst>
              </p:cNvPr>
              <p:cNvSpPr>
                <a:spLocks noChangeShapeType="1"/>
              </p:cNvSpPr>
              <p:nvPr/>
            </p:nvSpPr>
            <p:spPr bwMode="auto">
              <a:xfrm>
                <a:off x="2182" y="1700"/>
                <a:ext cx="128" cy="54"/>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56" name="Line 72">
                <a:extLst>
                  <a:ext uri="{FF2B5EF4-FFF2-40B4-BE49-F238E27FC236}">
                    <a16:creationId xmlns:a16="http://schemas.microsoft.com/office/drawing/2014/main" id="{54AA405D-954F-4A45-A56F-F4358A261713}"/>
                  </a:ext>
                </a:extLst>
              </p:cNvPr>
              <p:cNvSpPr>
                <a:spLocks noChangeShapeType="1"/>
              </p:cNvSpPr>
              <p:nvPr/>
            </p:nvSpPr>
            <p:spPr bwMode="auto">
              <a:xfrm>
                <a:off x="2310" y="1754"/>
                <a:ext cx="128" cy="1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57" name="Line 73">
                <a:extLst>
                  <a:ext uri="{FF2B5EF4-FFF2-40B4-BE49-F238E27FC236}">
                    <a16:creationId xmlns:a16="http://schemas.microsoft.com/office/drawing/2014/main" id="{E673319E-A9F6-4107-90C1-BEA0BCDAC160}"/>
                  </a:ext>
                </a:extLst>
              </p:cNvPr>
              <p:cNvSpPr>
                <a:spLocks noChangeShapeType="1"/>
              </p:cNvSpPr>
              <p:nvPr/>
            </p:nvSpPr>
            <p:spPr bwMode="auto">
              <a:xfrm>
                <a:off x="2438" y="1771"/>
                <a:ext cx="128" cy="14"/>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58" name="Line 74">
                <a:extLst>
                  <a:ext uri="{FF2B5EF4-FFF2-40B4-BE49-F238E27FC236}">
                    <a16:creationId xmlns:a16="http://schemas.microsoft.com/office/drawing/2014/main" id="{068A3CB5-D8AE-4864-BA8C-879E719CCEE7}"/>
                  </a:ext>
                </a:extLst>
              </p:cNvPr>
              <p:cNvSpPr>
                <a:spLocks noChangeShapeType="1"/>
              </p:cNvSpPr>
              <p:nvPr/>
            </p:nvSpPr>
            <p:spPr bwMode="auto">
              <a:xfrm>
                <a:off x="2566" y="1785"/>
                <a:ext cx="129" cy="2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59" name="Line 75">
                <a:extLst>
                  <a:ext uri="{FF2B5EF4-FFF2-40B4-BE49-F238E27FC236}">
                    <a16:creationId xmlns:a16="http://schemas.microsoft.com/office/drawing/2014/main" id="{EC252AF8-67A3-4131-9F8E-400C0E76E5B7}"/>
                  </a:ext>
                </a:extLst>
              </p:cNvPr>
              <p:cNvSpPr>
                <a:spLocks noChangeShapeType="1"/>
              </p:cNvSpPr>
              <p:nvPr/>
            </p:nvSpPr>
            <p:spPr bwMode="auto">
              <a:xfrm>
                <a:off x="2695" y="1810"/>
                <a:ext cx="128" cy="1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60" name="Line 76">
                <a:extLst>
                  <a:ext uri="{FF2B5EF4-FFF2-40B4-BE49-F238E27FC236}">
                    <a16:creationId xmlns:a16="http://schemas.microsoft.com/office/drawing/2014/main" id="{017105D1-C2AB-440B-9293-F181B388083B}"/>
                  </a:ext>
                </a:extLst>
              </p:cNvPr>
              <p:cNvSpPr>
                <a:spLocks noChangeShapeType="1"/>
              </p:cNvSpPr>
              <p:nvPr/>
            </p:nvSpPr>
            <p:spPr bwMode="auto">
              <a:xfrm>
                <a:off x="2823" y="1828"/>
                <a:ext cx="130" cy="2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61" name="Line 77">
                <a:extLst>
                  <a:ext uri="{FF2B5EF4-FFF2-40B4-BE49-F238E27FC236}">
                    <a16:creationId xmlns:a16="http://schemas.microsoft.com/office/drawing/2014/main" id="{1C4ACB28-2932-414A-A364-DD81E65B7F38}"/>
                  </a:ext>
                </a:extLst>
              </p:cNvPr>
              <p:cNvSpPr>
                <a:spLocks noChangeShapeType="1"/>
              </p:cNvSpPr>
              <p:nvPr/>
            </p:nvSpPr>
            <p:spPr bwMode="auto">
              <a:xfrm>
                <a:off x="1155" y="1908"/>
                <a:ext cx="128" cy="8"/>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62" name="Line 78">
                <a:extLst>
                  <a:ext uri="{FF2B5EF4-FFF2-40B4-BE49-F238E27FC236}">
                    <a16:creationId xmlns:a16="http://schemas.microsoft.com/office/drawing/2014/main" id="{F073CF79-E34B-4E14-B0EB-E96F9BD144A2}"/>
                  </a:ext>
                </a:extLst>
              </p:cNvPr>
              <p:cNvSpPr>
                <a:spLocks noChangeShapeType="1"/>
              </p:cNvSpPr>
              <p:nvPr/>
            </p:nvSpPr>
            <p:spPr bwMode="auto">
              <a:xfrm>
                <a:off x="1283" y="1916"/>
                <a:ext cx="129" cy="4"/>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63" name="Line 79">
                <a:extLst>
                  <a:ext uri="{FF2B5EF4-FFF2-40B4-BE49-F238E27FC236}">
                    <a16:creationId xmlns:a16="http://schemas.microsoft.com/office/drawing/2014/main" id="{564577B8-90D4-4DC6-A9A1-9F5441AD5587}"/>
                  </a:ext>
                </a:extLst>
              </p:cNvPr>
              <p:cNvSpPr>
                <a:spLocks noChangeShapeType="1"/>
              </p:cNvSpPr>
              <p:nvPr/>
            </p:nvSpPr>
            <p:spPr bwMode="auto">
              <a:xfrm>
                <a:off x="1412" y="1920"/>
                <a:ext cx="128" cy="6"/>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64" name="Line 80">
                <a:extLst>
                  <a:ext uri="{FF2B5EF4-FFF2-40B4-BE49-F238E27FC236}">
                    <a16:creationId xmlns:a16="http://schemas.microsoft.com/office/drawing/2014/main" id="{79695BFE-05E5-4175-9287-C573BA0B375F}"/>
                  </a:ext>
                </a:extLst>
              </p:cNvPr>
              <p:cNvSpPr>
                <a:spLocks noChangeShapeType="1"/>
              </p:cNvSpPr>
              <p:nvPr/>
            </p:nvSpPr>
            <p:spPr bwMode="auto">
              <a:xfrm>
                <a:off x="1540" y="1926"/>
                <a:ext cx="129" cy="4"/>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65" name="Line 81">
                <a:extLst>
                  <a:ext uri="{FF2B5EF4-FFF2-40B4-BE49-F238E27FC236}">
                    <a16:creationId xmlns:a16="http://schemas.microsoft.com/office/drawing/2014/main" id="{906789BD-710A-4F3D-9DD2-90174C04DB90}"/>
                  </a:ext>
                </a:extLst>
              </p:cNvPr>
              <p:cNvSpPr>
                <a:spLocks noChangeShapeType="1"/>
              </p:cNvSpPr>
              <p:nvPr/>
            </p:nvSpPr>
            <p:spPr bwMode="auto">
              <a:xfrm flipV="1">
                <a:off x="1669" y="1916"/>
                <a:ext cx="128" cy="14"/>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66" name="Line 82">
                <a:extLst>
                  <a:ext uri="{FF2B5EF4-FFF2-40B4-BE49-F238E27FC236}">
                    <a16:creationId xmlns:a16="http://schemas.microsoft.com/office/drawing/2014/main" id="{31BF4F47-7D57-43CF-B48C-6629FDB7C59A}"/>
                  </a:ext>
                </a:extLst>
              </p:cNvPr>
              <p:cNvSpPr>
                <a:spLocks noChangeShapeType="1"/>
              </p:cNvSpPr>
              <p:nvPr/>
            </p:nvSpPr>
            <p:spPr bwMode="auto">
              <a:xfrm flipV="1">
                <a:off x="1797" y="1905"/>
                <a:ext cx="128" cy="11"/>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67" name="Line 83">
                <a:extLst>
                  <a:ext uri="{FF2B5EF4-FFF2-40B4-BE49-F238E27FC236}">
                    <a16:creationId xmlns:a16="http://schemas.microsoft.com/office/drawing/2014/main" id="{8133F556-D742-4349-872E-19E72979FB99}"/>
                  </a:ext>
                </a:extLst>
              </p:cNvPr>
              <p:cNvSpPr>
                <a:spLocks noChangeShapeType="1"/>
              </p:cNvSpPr>
              <p:nvPr/>
            </p:nvSpPr>
            <p:spPr bwMode="auto">
              <a:xfrm flipV="1">
                <a:off x="1925" y="1895"/>
                <a:ext cx="128" cy="10"/>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68" name="Line 84">
                <a:extLst>
                  <a:ext uri="{FF2B5EF4-FFF2-40B4-BE49-F238E27FC236}">
                    <a16:creationId xmlns:a16="http://schemas.microsoft.com/office/drawing/2014/main" id="{7C02C8CE-DB4D-41A4-BB6D-E8427F2A1456}"/>
                  </a:ext>
                </a:extLst>
              </p:cNvPr>
              <p:cNvSpPr>
                <a:spLocks noChangeShapeType="1"/>
              </p:cNvSpPr>
              <p:nvPr/>
            </p:nvSpPr>
            <p:spPr bwMode="auto">
              <a:xfrm flipV="1">
                <a:off x="2053" y="1887"/>
                <a:ext cx="129" cy="8"/>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69" name="Line 85">
                <a:extLst>
                  <a:ext uri="{FF2B5EF4-FFF2-40B4-BE49-F238E27FC236}">
                    <a16:creationId xmlns:a16="http://schemas.microsoft.com/office/drawing/2014/main" id="{5537245F-3A06-4303-BCE2-9891840FE8D1}"/>
                  </a:ext>
                </a:extLst>
              </p:cNvPr>
              <p:cNvSpPr>
                <a:spLocks noChangeShapeType="1"/>
              </p:cNvSpPr>
              <p:nvPr/>
            </p:nvSpPr>
            <p:spPr bwMode="auto">
              <a:xfrm>
                <a:off x="2182" y="1887"/>
                <a:ext cx="128" cy="4"/>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70" name="Line 86">
                <a:extLst>
                  <a:ext uri="{FF2B5EF4-FFF2-40B4-BE49-F238E27FC236}">
                    <a16:creationId xmlns:a16="http://schemas.microsoft.com/office/drawing/2014/main" id="{6AEE25EE-4B73-4502-A5A3-59E8EC9EA000}"/>
                  </a:ext>
                </a:extLst>
              </p:cNvPr>
              <p:cNvSpPr>
                <a:spLocks noChangeShapeType="1"/>
              </p:cNvSpPr>
              <p:nvPr/>
            </p:nvSpPr>
            <p:spPr bwMode="auto">
              <a:xfrm>
                <a:off x="2310" y="1891"/>
                <a:ext cx="128" cy="1"/>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71" name="Line 87">
                <a:extLst>
                  <a:ext uri="{FF2B5EF4-FFF2-40B4-BE49-F238E27FC236}">
                    <a16:creationId xmlns:a16="http://schemas.microsoft.com/office/drawing/2014/main" id="{7B2C34EB-EE39-4647-9D59-901CD7A1E41B}"/>
                  </a:ext>
                </a:extLst>
              </p:cNvPr>
              <p:cNvSpPr>
                <a:spLocks noChangeShapeType="1"/>
              </p:cNvSpPr>
              <p:nvPr/>
            </p:nvSpPr>
            <p:spPr bwMode="auto">
              <a:xfrm>
                <a:off x="2438" y="1891"/>
                <a:ext cx="128" cy="1"/>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72" name="Line 88">
                <a:extLst>
                  <a:ext uri="{FF2B5EF4-FFF2-40B4-BE49-F238E27FC236}">
                    <a16:creationId xmlns:a16="http://schemas.microsoft.com/office/drawing/2014/main" id="{E4A5E2E9-7446-43BE-883E-63E36F26B5AF}"/>
                  </a:ext>
                </a:extLst>
              </p:cNvPr>
              <p:cNvSpPr>
                <a:spLocks noChangeShapeType="1"/>
              </p:cNvSpPr>
              <p:nvPr/>
            </p:nvSpPr>
            <p:spPr bwMode="auto">
              <a:xfrm>
                <a:off x="2566" y="1891"/>
                <a:ext cx="129" cy="4"/>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73" name="Line 89">
                <a:extLst>
                  <a:ext uri="{FF2B5EF4-FFF2-40B4-BE49-F238E27FC236}">
                    <a16:creationId xmlns:a16="http://schemas.microsoft.com/office/drawing/2014/main" id="{FAF6D16C-6DCA-4FC1-9B41-02E2376DEA9F}"/>
                  </a:ext>
                </a:extLst>
              </p:cNvPr>
              <p:cNvSpPr>
                <a:spLocks noChangeShapeType="1"/>
              </p:cNvSpPr>
              <p:nvPr/>
            </p:nvSpPr>
            <p:spPr bwMode="auto">
              <a:xfrm>
                <a:off x="2695" y="1895"/>
                <a:ext cx="128" cy="0"/>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74" name="Line 90">
                <a:extLst>
                  <a:ext uri="{FF2B5EF4-FFF2-40B4-BE49-F238E27FC236}">
                    <a16:creationId xmlns:a16="http://schemas.microsoft.com/office/drawing/2014/main" id="{A0F9EBA8-F11F-4DB2-AB9C-D5F793BC9052}"/>
                  </a:ext>
                </a:extLst>
              </p:cNvPr>
              <p:cNvSpPr>
                <a:spLocks noChangeShapeType="1"/>
              </p:cNvSpPr>
              <p:nvPr/>
            </p:nvSpPr>
            <p:spPr bwMode="auto">
              <a:xfrm>
                <a:off x="2823" y="1895"/>
                <a:ext cx="130" cy="0"/>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75" name="Line 91">
                <a:extLst>
                  <a:ext uri="{FF2B5EF4-FFF2-40B4-BE49-F238E27FC236}">
                    <a16:creationId xmlns:a16="http://schemas.microsoft.com/office/drawing/2014/main" id="{22D3E412-1A02-4AEE-9100-A28DAA7EAE5B}"/>
                  </a:ext>
                </a:extLst>
              </p:cNvPr>
              <p:cNvSpPr>
                <a:spLocks noChangeShapeType="1"/>
              </p:cNvSpPr>
              <p:nvPr/>
            </p:nvSpPr>
            <p:spPr bwMode="auto">
              <a:xfrm>
                <a:off x="1155" y="1926"/>
                <a:ext cx="128" cy="57"/>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76" name="Line 92">
                <a:extLst>
                  <a:ext uri="{FF2B5EF4-FFF2-40B4-BE49-F238E27FC236}">
                    <a16:creationId xmlns:a16="http://schemas.microsoft.com/office/drawing/2014/main" id="{D64CDC79-3F2C-4B09-B91C-0238A2004400}"/>
                  </a:ext>
                </a:extLst>
              </p:cNvPr>
              <p:cNvSpPr>
                <a:spLocks noChangeShapeType="1"/>
              </p:cNvSpPr>
              <p:nvPr/>
            </p:nvSpPr>
            <p:spPr bwMode="auto">
              <a:xfrm flipV="1">
                <a:off x="1412" y="1976"/>
                <a:ext cx="128" cy="11"/>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77" name="Line 93">
                <a:extLst>
                  <a:ext uri="{FF2B5EF4-FFF2-40B4-BE49-F238E27FC236}">
                    <a16:creationId xmlns:a16="http://schemas.microsoft.com/office/drawing/2014/main" id="{EF0C5855-ED21-4F44-A4B3-6D1AD66FAAFF}"/>
                  </a:ext>
                </a:extLst>
              </p:cNvPr>
              <p:cNvSpPr>
                <a:spLocks noChangeShapeType="1"/>
              </p:cNvSpPr>
              <p:nvPr/>
            </p:nvSpPr>
            <p:spPr bwMode="auto">
              <a:xfrm>
                <a:off x="1540" y="1976"/>
                <a:ext cx="129" cy="0"/>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78" name="Line 94">
                <a:extLst>
                  <a:ext uri="{FF2B5EF4-FFF2-40B4-BE49-F238E27FC236}">
                    <a16:creationId xmlns:a16="http://schemas.microsoft.com/office/drawing/2014/main" id="{D82C931B-5C42-4BC0-A3F2-B47C99184DCF}"/>
                  </a:ext>
                </a:extLst>
              </p:cNvPr>
              <p:cNvSpPr>
                <a:spLocks noChangeShapeType="1"/>
              </p:cNvSpPr>
              <p:nvPr/>
            </p:nvSpPr>
            <p:spPr bwMode="auto">
              <a:xfrm flipV="1">
                <a:off x="1669" y="1966"/>
                <a:ext cx="128" cy="10"/>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79" name="Line 95">
                <a:extLst>
                  <a:ext uri="{FF2B5EF4-FFF2-40B4-BE49-F238E27FC236}">
                    <a16:creationId xmlns:a16="http://schemas.microsoft.com/office/drawing/2014/main" id="{76619F8A-1B3F-44D8-8530-BCC6ADB8E2A0}"/>
                  </a:ext>
                </a:extLst>
              </p:cNvPr>
              <p:cNvSpPr>
                <a:spLocks noChangeShapeType="1"/>
              </p:cNvSpPr>
              <p:nvPr/>
            </p:nvSpPr>
            <p:spPr bwMode="auto">
              <a:xfrm flipV="1">
                <a:off x="1797" y="1947"/>
                <a:ext cx="128" cy="19"/>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80" name="Line 96">
                <a:extLst>
                  <a:ext uri="{FF2B5EF4-FFF2-40B4-BE49-F238E27FC236}">
                    <a16:creationId xmlns:a16="http://schemas.microsoft.com/office/drawing/2014/main" id="{AEB72498-3EC9-4F74-8288-2D3A6A3BA1B3}"/>
                  </a:ext>
                </a:extLst>
              </p:cNvPr>
              <p:cNvSpPr>
                <a:spLocks noChangeShapeType="1"/>
              </p:cNvSpPr>
              <p:nvPr/>
            </p:nvSpPr>
            <p:spPr bwMode="auto">
              <a:xfrm flipV="1">
                <a:off x="1925" y="1941"/>
                <a:ext cx="128" cy="6"/>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81" name="Line 97">
                <a:extLst>
                  <a:ext uri="{FF2B5EF4-FFF2-40B4-BE49-F238E27FC236}">
                    <a16:creationId xmlns:a16="http://schemas.microsoft.com/office/drawing/2014/main" id="{6ABB187F-FCEA-4198-9137-70419531E503}"/>
                  </a:ext>
                </a:extLst>
              </p:cNvPr>
              <p:cNvSpPr>
                <a:spLocks noChangeShapeType="1"/>
              </p:cNvSpPr>
              <p:nvPr/>
            </p:nvSpPr>
            <p:spPr bwMode="auto">
              <a:xfrm flipV="1">
                <a:off x="2053" y="1923"/>
                <a:ext cx="129" cy="18"/>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82" name="Line 98">
                <a:extLst>
                  <a:ext uri="{FF2B5EF4-FFF2-40B4-BE49-F238E27FC236}">
                    <a16:creationId xmlns:a16="http://schemas.microsoft.com/office/drawing/2014/main" id="{1FFA0EC9-0C1F-4320-8A27-A9F291A0CDCD}"/>
                  </a:ext>
                </a:extLst>
              </p:cNvPr>
              <p:cNvSpPr>
                <a:spLocks noChangeShapeType="1"/>
              </p:cNvSpPr>
              <p:nvPr/>
            </p:nvSpPr>
            <p:spPr bwMode="auto">
              <a:xfrm flipV="1">
                <a:off x="2182" y="1920"/>
                <a:ext cx="128" cy="3"/>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83" name="Line 99">
                <a:extLst>
                  <a:ext uri="{FF2B5EF4-FFF2-40B4-BE49-F238E27FC236}">
                    <a16:creationId xmlns:a16="http://schemas.microsoft.com/office/drawing/2014/main" id="{6E86A998-EA20-4DF7-80A0-0D943C5AB3B5}"/>
                  </a:ext>
                </a:extLst>
              </p:cNvPr>
              <p:cNvSpPr>
                <a:spLocks noChangeShapeType="1"/>
              </p:cNvSpPr>
              <p:nvPr/>
            </p:nvSpPr>
            <p:spPr bwMode="auto">
              <a:xfrm>
                <a:off x="2310" y="1920"/>
                <a:ext cx="128" cy="0"/>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84" name="Line 100">
                <a:extLst>
                  <a:ext uri="{FF2B5EF4-FFF2-40B4-BE49-F238E27FC236}">
                    <a16:creationId xmlns:a16="http://schemas.microsoft.com/office/drawing/2014/main" id="{16395464-1C11-442D-A28B-2A6D88FFAD9C}"/>
                  </a:ext>
                </a:extLst>
              </p:cNvPr>
              <p:cNvSpPr>
                <a:spLocks noChangeShapeType="1"/>
              </p:cNvSpPr>
              <p:nvPr/>
            </p:nvSpPr>
            <p:spPr bwMode="auto">
              <a:xfrm>
                <a:off x="2438" y="1920"/>
                <a:ext cx="128" cy="0"/>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85" name="Line 101">
                <a:extLst>
                  <a:ext uri="{FF2B5EF4-FFF2-40B4-BE49-F238E27FC236}">
                    <a16:creationId xmlns:a16="http://schemas.microsoft.com/office/drawing/2014/main" id="{46280F64-52FC-47E3-A0A8-B5599B1A30F1}"/>
                  </a:ext>
                </a:extLst>
              </p:cNvPr>
              <p:cNvSpPr>
                <a:spLocks noChangeShapeType="1"/>
              </p:cNvSpPr>
              <p:nvPr/>
            </p:nvSpPr>
            <p:spPr bwMode="auto">
              <a:xfrm>
                <a:off x="2566" y="1920"/>
                <a:ext cx="129" cy="0"/>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86" name="Line 102">
                <a:extLst>
                  <a:ext uri="{FF2B5EF4-FFF2-40B4-BE49-F238E27FC236}">
                    <a16:creationId xmlns:a16="http://schemas.microsoft.com/office/drawing/2014/main" id="{1ED7F364-F4D5-47E0-A25A-0C58AA3D8E26}"/>
                  </a:ext>
                </a:extLst>
              </p:cNvPr>
              <p:cNvSpPr>
                <a:spLocks noChangeShapeType="1"/>
              </p:cNvSpPr>
              <p:nvPr/>
            </p:nvSpPr>
            <p:spPr bwMode="auto">
              <a:xfrm>
                <a:off x="2695" y="1920"/>
                <a:ext cx="128" cy="0"/>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87" name="Line 103">
                <a:extLst>
                  <a:ext uri="{FF2B5EF4-FFF2-40B4-BE49-F238E27FC236}">
                    <a16:creationId xmlns:a16="http://schemas.microsoft.com/office/drawing/2014/main" id="{089DB7E3-C6E0-40D4-9B03-B940E8CC636F}"/>
                  </a:ext>
                </a:extLst>
              </p:cNvPr>
              <p:cNvSpPr>
                <a:spLocks noChangeShapeType="1"/>
              </p:cNvSpPr>
              <p:nvPr/>
            </p:nvSpPr>
            <p:spPr bwMode="auto">
              <a:xfrm>
                <a:off x="2823" y="1920"/>
                <a:ext cx="130" cy="0"/>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88" name="Oval 104">
                <a:extLst>
                  <a:ext uri="{FF2B5EF4-FFF2-40B4-BE49-F238E27FC236}">
                    <a16:creationId xmlns:a16="http://schemas.microsoft.com/office/drawing/2014/main" id="{1656D7DD-CBEF-4A8D-B406-37C94B625B6E}"/>
                  </a:ext>
                </a:extLst>
              </p:cNvPr>
              <p:cNvSpPr>
                <a:spLocks noChangeArrowheads="1"/>
              </p:cNvSpPr>
              <p:nvPr/>
            </p:nvSpPr>
            <p:spPr bwMode="auto">
              <a:xfrm>
                <a:off x="1112" y="1390"/>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89" name="Oval 105">
                <a:extLst>
                  <a:ext uri="{FF2B5EF4-FFF2-40B4-BE49-F238E27FC236}">
                    <a16:creationId xmlns:a16="http://schemas.microsoft.com/office/drawing/2014/main" id="{DB9AAB48-FD51-47FE-BA65-28A762DBE335}"/>
                  </a:ext>
                </a:extLst>
              </p:cNvPr>
              <p:cNvSpPr>
                <a:spLocks noChangeArrowheads="1"/>
              </p:cNvSpPr>
              <p:nvPr/>
            </p:nvSpPr>
            <p:spPr bwMode="auto">
              <a:xfrm>
                <a:off x="1240" y="813"/>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90" name="Oval 106">
                <a:extLst>
                  <a:ext uri="{FF2B5EF4-FFF2-40B4-BE49-F238E27FC236}">
                    <a16:creationId xmlns:a16="http://schemas.microsoft.com/office/drawing/2014/main" id="{0B7C79C7-28D0-4B3F-A242-2ACC96CDE27C}"/>
                  </a:ext>
                </a:extLst>
              </p:cNvPr>
              <p:cNvSpPr>
                <a:spLocks noChangeArrowheads="1"/>
              </p:cNvSpPr>
              <p:nvPr/>
            </p:nvSpPr>
            <p:spPr bwMode="auto">
              <a:xfrm>
                <a:off x="1369" y="1219"/>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91" name="Oval 107">
                <a:extLst>
                  <a:ext uri="{FF2B5EF4-FFF2-40B4-BE49-F238E27FC236}">
                    <a16:creationId xmlns:a16="http://schemas.microsoft.com/office/drawing/2014/main" id="{05C0595C-56F5-430E-A569-7C74A98CBE10}"/>
                  </a:ext>
                </a:extLst>
              </p:cNvPr>
              <p:cNvSpPr>
                <a:spLocks noChangeArrowheads="1"/>
              </p:cNvSpPr>
              <p:nvPr/>
            </p:nvSpPr>
            <p:spPr bwMode="auto">
              <a:xfrm>
                <a:off x="1497" y="1471"/>
                <a:ext cx="80"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92" name="Oval 108">
                <a:extLst>
                  <a:ext uri="{FF2B5EF4-FFF2-40B4-BE49-F238E27FC236}">
                    <a16:creationId xmlns:a16="http://schemas.microsoft.com/office/drawing/2014/main" id="{B0449742-2A74-42EC-999F-7FFDDCDC8B6F}"/>
                  </a:ext>
                </a:extLst>
              </p:cNvPr>
              <p:cNvSpPr>
                <a:spLocks noChangeArrowheads="1"/>
              </p:cNvSpPr>
              <p:nvPr/>
            </p:nvSpPr>
            <p:spPr bwMode="auto">
              <a:xfrm>
                <a:off x="1626" y="1531"/>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93" name="Oval 109">
                <a:extLst>
                  <a:ext uri="{FF2B5EF4-FFF2-40B4-BE49-F238E27FC236}">
                    <a16:creationId xmlns:a16="http://schemas.microsoft.com/office/drawing/2014/main" id="{328F2F7A-30F9-4D8E-B7FE-F339F8042E8E}"/>
                  </a:ext>
                </a:extLst>
              </p:cNvPr>
              <p:cNvSpPr>
                <a:spLocks noChangeArrowheads="1"/>
              </p:cNvSpPr>
              <p:nvPr/>
            </p:nvSpPr>
            <p:spPr bwMode="auto">
              <a:xfrm>
                <a:off x="1754" y="1569"/>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94" name="Oval 110">
                <a:extLst>
                  <a:ext uri="{FF2B5EF4-FFF2-40B4-BE49-F238E27FC236}">
                    <a16:creationId xmlns:a16="http://schemas.microsoft.com/office/drawing/2014/main" id="{CE51F55C-8EAB-4595-B77D-2B8B85B24A03}"/>
                  </a:ext>
                </a:extLst>
              </p:cNvPr>
              <p:cNvSpPr>
                <a:spLocks noChangeArrowheads="1"/>
              </p:cNvSpPr>
              <p:nvPr/>
            </p:nvSpPr>
            <p:spPr bwMode="auto">
              <a:xfrm>
                <a:off x="1882" y="1605"/>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95" name="Oval 111">
                <a:extLst>
                  <a:ext uri="{FF2B5EF4-FFF2-40B4-BE49-F238E27FC236}">
                    <a16:creationId xmlns:a16="http://schemas.microsoft.com/office/drawing/2014/main" id="{9AAA9709-6170-4828-AC44-0ABCC028972F}"/>
                  </a:ext>
                </a:extLst>
              </p:cNvPr>
              <p:cNvSpPr>
                <a:spLocks noChangeArrowheads="1"/>
              </p:cNvSpPr>
              <p:nvPr/>
            </p:nvSpPr>
            <p:spPr bwMode="auto">
              <a:xfrm>
                <a:off x="2010" y="1640"/>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96" name="Oval 112">
                <a:extLst>
                  <a:ext uri="{FF2B5EF4-FFF2-40B4-BE49-F238E27FC236}">
                    <a16:creationId xmlns:a16="http://schemas.microsoft.com/office/drawing/2014/main" id="{1B64C89A-C1BB-40FB-A683-0A6202BDC218}"/>
                  </a:ext>
                </a:extLst>
              </p:cNvPr>
              <p:cNvSpPr>
                <a:spLocks noChangeArrowheads="1"/>
              </p:cNvSpPr>
              <p:nvPr/>
            </p:nvSpPr>
            <p:spPr bwMode="auto">
              <a:xfrm>
                <a:off x="2139" y="1675"/>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97" name="Oval 113">
                <a:extLst>
                  <a:ext uri="{FF2B5EF4-FFF2-40B4-BE49-F238E27FC236}">
                    <a16:creationId xmlns:a16="http://schemas.microsoft.com/office/drawing/2014/main" id="{AB8ED0ED-5092-4C28-954C-DD8567FFF3E2}"/>
                  </a:ext>
                </a:extLst>
              </p:cNvPr>
              <p:cNvSpPr>
                <a:spLocks noChangeArrowheads="1"/>
              </p:cNvSpPr>
              <p:nvPr/>
            </p:nvSpPr>
            <p:spPr bwMode="auto">
              <a:xfrm>
                <a:off x="2267" y="1729"/>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98" name="Oval 114">
                <a:extLst>
                  <a:ext uri="{FF2B5EF4-FFF2-40B4-BE49-F238E27FC236}">
                    <a16:creationId xmlns:a16="http://schemas.microsoft.com/office/drawing/2014/main" id="{37CDBD1D-15F2-486F-BB5C-949F5F55E6AD}"/>
                  </a:ext>
                </a:extLst>
              </p:cNvPr>
              <p:cNvSpPr>
                <a:spLocks noChangeArrowheads="1"/>
              </p:cNvSpPr>
              <p:nvPr/>
            </p:nvSpPr>
            <p:spPr bwMode="auto">
              <a:xfrm>
                <a:off x="2396" y="1746"/>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99" name="Oval 115">
                <a:extLst>
                  <a:ext uri="{FF2B5EF4-FFF2-40B4-BE49-F238E27FC236}">
                    <a16:creationId xmlns:a16="http://schemas.microsoft.com/office/drawing/2014/main" id="{8A1D0939-0C4D-4BB4-B77A-ED40619830F2}"/>
                  </a:ext>
                </a:extLst>
              </p:cNvPr>
              <p:cNvSpPr>
                <a:spLocks noChangeArrowheads="1"/>
              </p:cNvSpPr>
              <p:nvPr/>
            </p:nvSpPr>
            <p:spPr bwMode="auto">
              <a:xfrm>
                <a:off x="2524" y="1761"/>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00" name="Oval 116">
                <a:extLst>
                  <a:ext uri="{FF2B5EF4-FFF2-40B4-BE49-F238E27FC236}">
                    <a16:creationId xmlns:a16="http://schemas.microsoft.com/office/drawing/2014/main" id="{F029AD39-DE9B-49C7-82C0-D25BBFDEE175}"/>
                  </a:ext>
                </a:extLst>
              </p:cNvPr>
              <p:cNvSpPr>
                <a:spLocks noChangeArrowheads="1"/>
              </p:cNvSpPr>
              <p:nvPr/>
            </p:nvSpPr>
            <p:spPr bwMode="auto">
              <a:xfrm>
                <a:off x="2652" y="1785"/>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01" name="Oval 117">
                <a:extLst>
                  <a:ext uri="{FF2B5EF4-FFF2-40B4-BE49-F238E27FC236}">
                    <a16:creationId xmlns:a16="http://schemas.microsoft.com/office/drawing/2014/main" id="{2DD4DC5B-72A9-4931-B35F-43AF34159AF3}"/>
                  </a:ext>
                </a:extLst>
              </p:cNvPr>
              <p:cNvSpPr>
                <a:spLocks noChangeArrowheads="1"/>
              </p:cNvSpPr>
              <p:nvPr/>
            </p:nvSpPr>
            <p:spPr bwMode="auto">
              <a:xfrm>
                <a:off x="2782" y="1803"/>
                <a:ext cx="78"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02" name="Oval 118">
                <a:extLst>
                  <a:ext uri="{FF2B5EF4-FFF2-40B4-BE49-F238E27FC236}">
                    <a16:creationId xmlns:a16="http://schemas.microsoft.com/office/drawing/2014/main" id="{141CEF51-8218-4DB9-9C07-6A4E64EF2AC2}"/>
                  </a:ext>
                </a:extLst>
              </p:cNvPr>
              <p:cNvSpPr>
                <a:spLocks noChangeArrowheads="1"/>
              </p:cNvSpPr>
              <p:nvPr/>
            </p:nvSpPr>
            <p:spPr bwMode="auto">
              <a:xfrm>
                <a:off x="2910" y="1831"/>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03" name="Rectangle 119">
                <a:extLst>
                  <a:ext uri="{FF2B5EF4-FFF2-40B4-BE49-F238E27FC236}">
                    <a16:creationId xmlns:a16="http://schemas.microsoft.com/office/drawing/2014/main" id="{554350C3-F409-45E9-BA49-39CC1AC2FE59}"/>
                  </a:ext>
                </a:extLst>
              </p:cNvPr>
              <p:cNvSpPr>
                <a:spLocks noChangeArrowheads="1"/>
              </p:cNvSpPr>
              <p:nvPr/>
            </p:nvSpPr>
            <p:spPr bwMode="auto">
              <a:xfrm>
                <a:off x="1112" y="1884"/>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04" name="Rectangle 120">
                <a:extLst>
                  <a:ext uri="{FF2B5EF4-FFF2-40B4-BE49-F238E27FC236}">
                    <a16:creationId xmlns:a16="http://schemas.microsoft.com/office/drawing/2014/main" id="{F985009A-F800-4AC3-A660-D889E026F62B}"/>
                  </a:ext>
                </a:extLst>
              </p:cNvPr>
              <p:cNvSpPr>
                <a:spLocks noChangeArrowheads="1"/>
              </p:cNvSpPr>
              <p:nvPr/>
            </p:nvSpPr>
            <p:spPr bwMode="auto">
              <a:xfrm>
                <a:off x="1240" y="1891"/>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05" name="Rectangle 121">
                <a:extLst>
                  <a:ext uri="{FF2B5EF4-FFF2-40B4-BE49-F238E27FC236}">
                    <a16:creationId xmlns:a16="http://schemas.microsoft.com/office/drawing/2014/main" id="{33FC6EBD-F02A-49F1-8791-FA5B396D656E}"/>
                  </a:ext>
                </a:extLst>
              </p:cNvPr>
              <p:cNvSpPr>
                <a:spLocks noChangeArrowheads="1"/>
              </p:cNvSpPr>
              <p:nvPr/>
            </p:nvSpPr>
            <p:spPr bwMode="auto">
              <a:xfrm>
                <a:off x="1369" y="1895"/>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06" name="Rectangle 122">
                <a:extLst>
                  <a:ext uri="{FF2B5EF4-FFF2-40B4-BE49-F238E27FC236}">
                    <a16:creationId xmlns:a16="http://schemas.microsoft.com/office/drawing/2014/main" id="{A2F8567E-1160-454C-A734-18D0F0D496B0}"/>
                  </a:ext>
                </a:extLst>
              </p:cNvPr>
              <p:cNvSpPr>
                <a:spLocks noChangeArrowheads="1"/>
              </p:cNvSpPr>
              <p:nvPr/>
            </p:nvSpPr>
            <p:spPr bwMode="auto">
              <a:xfrm>
                <a:off x="1497" y="1902"/>
                <a:ext cx="80"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07" name="Rectangle 123">
                <a:extLst>
                  <a:ext uri="{FF2B5EF4-FFF2-40B4-BE49-F238E27FC236}">
                    <a16:creationId xmlns:a16="http://schemas.microsoft.com/office/drawing/2014/main" id="{5DD3F471-CC9C-4A8E-B034-8E2BABDAA49D}"/>
                  </a:ext>
                </a:extLst>
              </p:cNvPr>
              <p:cNvSpPr>
                <a:spLocks noChangeArrowheads="1"/>
              </p:cNvSpPr>
              <p:nvPr/>
            </p:nvSpPr>
            <p:spPr bwMode="auto">
              <a:xfrm>
                <a:off x="1626" y="1905"/>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08" name="Rectangle 124">
                <a:extLst>
                  <a:ext uri="{FF2B5EF4-FFF2-40B4-BE49-F238E27FC236}">
                    <a16:creationId xmlns:a16="http://schemas.microsoft.com/office/drawing/2014/main" id="{02A74C3B-166E-49AD-9B0B-79F52D30D1C2}"/>
                  </a:ext>
                </a:extLst>
              </p:cNvPr>
              <p:cNvSpPr>
                <a:spLocks noChangeArrowheads="1"/>
              </p:cNvSpPr>
              <p:nvPr/>
            </p:nvSpPr>
            <p:spPr bwMode="auto">
              <a:xfrm>
                <a:off x="1754" y="1891"/>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09" name="Rectangle 125">
                <a:extLst>
                  <a:ext uri="{FF2B5EF4-FFF2-40B4-BE49-F238E27FC236}">
                    <a16:creationId xmlns:a16="http://schemas.microsoft.com/office/drawing/2014/main" id="{B0AD5C03-7B7C-43A8-8861-2F692266824C}"/>
                  </a:ext>
                </a:extLst>
              </p:cNvPr>
              <p:cNvSpPr>
                <a:spLocks noChangeArrowheads="1"/>
              </p:cNvSpPr>
              <p:nvPr/>
            </p:nvSpPr>
            <p:spPr bwMode="auto">
              <a:xfrm>
                <a:off x="1882" y="1880"/>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10" name="Rectangle 126">
                <a:extLst>
                  <a:ext uri="{FF2B5EF4-FFF2-40B4-BE49-F238E27FC236}">
                    <a16:creationId xmlns:a16="http://schemas.microsoft.com/office/drawing/2014/main" id="{893A2E67-4ACD-4BC9-9F1E-CCF7B3630565}"/>
                  </a:ext>
                </a:extLst>
              </p:cNvPr>
              <p:cNvSpPr>
                <a:spLocks noChangeArrowheads="1"/>
              </p:cNvSpPr>
              <p:nvPr/>
            </p:nvSpPr>
            <p:spPr bwMode="auto">
              <a:xfrm>
                <a:off x="2010" y="1870"/>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11" name="Rectangle 127">
                <a:extLst>
                  <a:ext uri="{FF2B5EF4-FFF2-40B4-BE49-F238E27FC236}">
                    <a16:creationId xmlns:a16="http://schemas.microsoft.com/office/drawing/2014/main" id="{7787E667-C5A0-43EC-89A1-6FA184E413A4}"/>
                  </a:ext>
                </a:extLst>
              </p:cNvPr>
              <p:cNvSpPr>
                <a:spLocks noChangeArrowheads="1"/>
              </p:cNvSpPr>
              <p:nvPr/>
            </p:nvSpPr>
            <p:spPr bwMode="auto">
              <a:xfrm>
                <a:off x="2139" y="1862"/>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12" name="Rectangle 128">
                <a:extLst>
                  <a:ext uri="{FF2B5EF4-FFF2-40B4-BE49-F238E27FC236}">
                    <a16:creationId xmlns:a16="http://schemas.microsoft.com/office/drawing/2014/main" id="{2BB09EE8-95F8-4F4D-9265-0790AF64F32B}"/>
                  </a:ext>
                </a:extLst>
              </p:cNvPr>
              <p:cNvSpPr>
                <a:spLocks noChangeArrowheads="1"/>
              </p:cNvSpPr>
              <p:nvPr/>
            </p:nvSpPr>
            <p:spPr bwMode="auto">
              <a:xfrm>
                <a:off x="2267" y="1866"/>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13" name="Rectangle 129">
                <a:extLst>
                  <a:ext uri="{FF2B5EF4-FFF2-40B4-BE49-F238E27FC236}">
                    <a16:creationId xmlns:a16="http://schemas.microsoft.com/office/drawing/2014/main" id="{650266D0-E9BF-4C5D-84DB-EBEB1AF28358}"/>
                  </a:ext>
                </a:extLst>
              </p:cNvPr>
              <p:cNvSpPr>
                <a:spLocks noChangeArrowheads="1"/>
              </p:cNvSpPr>
              <p:nvPr/>
            </p:nvSpPr>
            <p:spPr bwMode="auto">
              <a:xfrm>
                <a:off x="2396" y="1866"/>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14" name="Rectangle 130">
                <a:extLst>
                  <a:ext uri="{FF2B5EF4-FFF2-40B4-BE49-F238E27FC236}">
                    <a16:creationId xmlns:a16="http://schemas.microsoft.com/office/drawing/2014/main" id="{80610C8F-1BB1-40C4-AD5D-0F186F5076EC}"/>
                  </a:ext>
                </a:extLst>
              </p:cNvPr>
              <p:cNvSpPr>
                <a:spLocks noChangeArrowheads="1"/>
              </p:cNvSpPr>
              <p:nvPr/>
            </p:nvSpPr>
            <p:spPr bwMode="auto">
              <a:xfrm>
                <a:off x="2524" y="1866"/>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15" name="Rectangle 131">
                <a:extLst>
                  <a:ext uri="{FF2B5EF4-FFF2-40B4-BE49-F238E27FC236}">
                    <a16:creationId xmlns:a16="http://schemas.microsoft.com/office/drawing/2014/main" id="{7649FD9D-DAED-4AF5-8367-08230977AB4F}"/>
                  </a:ext>
                </a:extLst>
              </p:cNvPr>
              <p:cNvSpPr>
                <a:spLocks noChangeArrowheads="1"/>
              </p:cNvSpPr>
              <p:nvPr/>
            </p:nvSpPr>
            <p:spPr bwMode="auto">
              <a:xfrm>
                <a:off x="2652" y="1870"/>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16" name="Rectangle 132">
                <a:extLst>
                  <a:ext uri="{FF2B5EF4-FFF2-40B4-BE49-F238E27FC236}">
                    <a16:creationId xmlns:a16="http://schemas.microsoft.com/office/drawing/2014/main" id="{636D8570-B679-460A-9406-E8C09779A9CD}"/>
                  </a:ext>
                </a:extLst>
              </p:cNvPr>
              <p:cNvSpPr>
                <a:spLocks noChangeArrowheads="1"/>
              </p:cNvSpPr>
              <p:nvPr/>
            </p:nvSpPr>
            <p:spPr bwMode="auto">
              <a:xfrm>
                <a:off x="2782" y="1870"/>
                <a:ext cx="78"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17" name="Rectangle 133">
                <a:extLst>
                  <a:ext uri="{FF2B5EF4-FFF2-40B4-BE49-F238E27FC236}">
                    <a16:creationId xmlns:a16="http://schemas.microsoft.com/office/drawing/2014/main" id="{2A8EE05C-C3FF-4858-9D72-68172A6B9A5D}"/>
                  </a:ext>
                </a:extLst>
              </p:cNvPr>
              <p:cNvSpPr>
                <a:spLocks noChangeArrowheads="1"/>
              </p:cNvSpPr>
              <p:nvPr/>
            </p:nvSpPr>
            <p:spPr bwMode="auto">
              <a:xfrm>
                <a:off x="2910" y="1870"/>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18" name="Freeform 134">
                <a:extLst>
                  <a:ext uri="{FF2B5EF4-FFF2-40B4-BE49-F238E27FC236}">
                    <a16:creationId xmlns:a16="http://schemas.microsoft.com/office/drawing/2014/main" id="{011AF0A2-E861-4435-8D20-517A15ECD5AE}"/>
                  </a:ext>
                </a:extLst>
              </p:cNvPr>
              <p:cNvSpPr>
                <a:spLocks/>
              </p:cNvSpPr>
              <p:nvPr/>
            </p:nvSpPr>
            <p:spPr bwMode="auto">
              <a:xfrm>
                <a:off x="1112" y="1902"/>
                <a:ext cx="86" cy="49"/>
              </a:xfrm>
              <a:custGeom>
                <a:avLst/>
                <a:gdLst>
                  <a:gd name="T0" fmla="*/ 43 w 84"/>
                  <a:gd name="T1" fmla="*/ 0 h 84"/>
                  <a:gd name="T2" fmla="*/ 86 w 84"/>
                  <a:gd name="T3" fmla="*/ 49 h 84"/>
                  <a:gd name="T4" fmla="*/ 0 w 84"/>
                  <a:gd name="T5" fmla="*/ 49 h 84"/>
                  <a:gd name="T6" fmla="*/ 4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19" name="Freeform 135">
                <a:extLst>
                  <a:ext uri="{FF2B5EF4-FFF2-40B4-BE49-F238E27FC236}">
                    <a16:creationId xmlns:a16="http://schemas.microsoft.com/office/drawing/2014/main" id="{4F603013-F4DD-49C9-8DDE-6E4EF4EECF7E}"/>
                  </a:ext>
                </a:extLst>
              </p:cNvPr>
              <p:cNvSpPr>
                <a:spLocks/>
              </p:cNvSpPr>
              <p:nvPr/>
            </p:nvSpPr>
            <p:spPr bwMode="auto">
              <a:xfrm>
                <a:off x="1240" y="1958"/>
                <a:ext cx="86" cy="50"/>
              </a:xfrm>
              <a:custGeom>
                <a:avLst/>
                <a:gdLst>
                  <a:gd name="T0" fmla="*/ 43 w 84"/>
                  <a:gd name="T1" fmla="*/ 0 h 84"/>
                  <a:gd name="T2" fmla="*/ 86 w 84"/>
                  <a:gd name="T3" fmla="*/ 50 h 84"/>
                  <a:gd name="T4" fmla="*/ 0 w 84"/>
                  <a:gd name="T5" fmla="*/ 50 h 84"/>
                  <a:gd name="T6" fmla="*/ 4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20" name="Freeform 136">
                <a:extLst>
                  <a:ext uri="{FF2B5EF4-FFF2-40B4-BE49-F238E27FC236}">
                    <a16:creationId xmlns:a16="http://schemas.microsoft.com/office/drawing/2014/main" id="{1F3828E9-164F-4134-9133-B2E8B3A9D174}"/>
                  </a:ext>
                </a:extLst>
              </p:cNvPr>
              <p:cNvSpPr>
                <a:spLocks/>
              </p:cNvSpPr>
              <p:nvPr/>
            </p:nvSpPr>
            <p:spPr bwMode="auto">
              <a:xfrm>
                <a:off x="1369" y="1962"/>
                <a:ext cx="85" cy="50"/>
              </a:xfrm>
              <a:custGeom>
                <a:avLst/>
                <a:gdLst>
                  <a:gd name="T0" fmla="*/ 43 w 84"/>
                  <a:gd name="T1" fmla="*/ 0 h 84"/>
                  <a:gd name="T2" fmla="*/ 85 w 84"/>
                  <a:gd name="T3" fmla="*/ 50 h 84"/>
                  <a:gd name="T4" fmla="*/ 0 w 84"/>
                  <a:gd name="T5" fmla="*/ 50 h 84"/>
                  <a:gd name="T6" fmla="*/ 4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21" name="Freeform 137">
                <a:extLst>
                  <a:ext uri="{FF2B5EF4-FFF2-40B4-BE49-F238E27FC236}">
                    <a16:creationId xmlns:a16="http://schemas.microsoft.com/office/drawing/2014/main" id="{D1F94550-29BD-45EF-9F26-51AA274F8D00}"/>
                  </a:ext>
                </a:extLst>
              </p:cNvPr>
              <p:cNvSpPr>
                <a:spLocks/>
              </p:cNvSpPr>
              <p:nvPr/>
            </p:nvSpPr>
            <p:spPr bwMode="auto">
              <a:xfrm>
                <a:off x="1497" y="1951"/>
                <a:ext cx="86" cy="50"/>
              </a:xfrm>
              <a:custGeom>
                <a:avLst/>
                <a:gdLst>
                  <a:gd name="T0" fmla="*/ 43 w 84"/>
                  <a:gd name="T1" fmla="*/ 0 h 84"/>
                  <a:gd name="T2" fmla="*/ 86 w 84"/>
                  <a:gd name="T3" fmla="*/ 50 h 84"/>
                  <a:gd name="T4" fmla="*/ 0 w 84"/>
                  <a:gd name="T5" fmla="*/ 50 h 84"/>
                  <a:gd name="T6" fmla="*/ 4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22" name="Freeform 138">
                <a:extLst>
                  <a:ext uri="{FF2B5EF4-FFF2-40B4-BE49-F238E27FC236}">
                    <a16:creationId xmlns:a16="http://schemas.microsoft.com/office/drawing/2014/main" id="{1C40DFA0-06E8-4B8A-9916-2088D9078286}"/>
                  </a:ext>
                </a:extLst>
              </p:cNvPr>
              <p:cNvSpPr>
                <a:spLocks/>
              </p:cNvSpPr>
              <p:nvPr/>
            </p:nvSpPr>
            <p:spPr bwMode="auto">
              <a:xfrm>
                <a:off x="1626" y="1951"/>
                <a:ext cx="85" cy="50"/>
              </a:xfrm>
              <a:custGeom>
                <a:avLst/>
                <a:gdLst>
                  <a:gd name="T0" fmla="*/ 43 w 84"/>
                  <a:gd name="T1" fmla="*/ 0 h 84"/>
                  <a:gd name="T2" fmla="*/ 85 w 84"/>
                  <a:gd name="T3" fmla="*/ 50 h 84"/>
                  <a:gd name="T4" fmla="*/ 0 w 84"/>
                  <a:gd name="T5" fmla="*/ 50 h 84"/>
                  <a:gd name="T6" fmla="*/ 4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23" name="Freeform 139">
                <a:extLst>
                  <a:ext uri="{FF2B5EF4-FFF2-40B4-BE49-F238E27FC236}">
                    <a16:creationId xmlns:a16="http://schemas.microsoft.com/office/drawing/2014/main" id="{11CE3DC5-8CFA-4E17-8DB4-048B05F064BE}"/>
                  </a:ext>
                </a:extLst>
              </p:cNvPr>
              <p:cNvSpPr>
                <a:spLocks/>
              </p:cNvSpPr>
              <p:nvPr/>
            </p:nvSpPr>
            <p:spPr bwMode="auto">
              <a:xfrm>
                <a:off x="1754" y="1941"/>
                <a:ext cx="85" cy="49"/>
              </a:xfrm>
              <a:custGeom>
                <a:avLst/>
                <a:gdLst>
                  <a:gd name="T0" fmla="*/ 43 w 83"/>
                  <a:gd name="T1" fmla="*/ 0 h 84"/>
                  <a:gd name="T2" fmla="*/ 85 w 83"/>
                  <a:gd name="T3" fmla="*/ 49 h 84"/>
                  <a:gd name="T4" fmla="*/ 0 w 83"/>
                  <a:gd name="T5" fmla="*/ 49 h 84"/>
                  <a:gd name="T6" fmla="*/ 43 w 8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24" name="Freeform 140">
                <a:extLst>
                  <a:ext uri="{FF2B5EF4-FFF2-40B4-BE49-F238E27FC236}">
                    <a16:creationId xmlns:a16="http://schemas.microsoft.com/office/drawing/2014/main" id="{40B1914B-9397-46E5-BE96-C8CB81A1FC33}"/>
                  </a:ext>
                </a:extLst>
              </p:cNvPr>
              <p:cNvSpPr>
                <a:spLocks/>
              </p:cNvSpPr>
              <p:nvPr/>
            </p:nvSpPr>
            <p:spPr bwMode="auto">
              <a:xfrm>
                <a:off x="1882" y="1923"/>
                <a:ext cx="86" cy="49"/>
              </a:xfrm>
              <a:custGeom>
                <a:avLst/>
                <a:gdLst>
                  <a:gd name="T0" fmla="*/ 43 w 84"/>
                  <a:gd name="T1" fmla="*/ 0 h 84"/>
                  <a:gd name="T2" fmla="*/ 86 w 84"/>
                  <a:gd name="T3" fmla="*/ 49 h 84"/>
                  <a:gd name="T4" fmla="*/ 0 w 84"/>
                  <a:gd name="T5" fmla="*/ 49 h 84"/>
                  <a:gd name="T6" fmla="*/ 4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25" name="Freeform 141">
                <a:extLst>
                  <a:ext uri="{FF2B5EF4-FFF2-40B4-BE49-F238E27FC236}">
                    <a16:creationId xmlns:a16="http://schemas.microsoft.com/office/drawing/2014/main" id="{D12B9094-B1CD-4C08-809D-7F38D3824584}"/>
                  </a:ext>
                </a:extLst>
              </p:cNvPr>
              <p:cNvSpPr>
                <a:spLocks/>
              </p:cNvSpPr>
              <p:nvPr/>
            </p:nvSpPr>
            <p:spPr bwMode="auto">
              <a:xfrm>
                <a:off x="2010" y="1916"/>
                <a:ext cx="86" cy="50"/>
              </a:xfrm>
              <a:custGeom>
                <a:avLst/>
                <a:gdLst>
                  <a:gd name="T0" fmla="*/ 43 w 84"/>
                  <a:gd name="T1" fmla="*/ 0 h 84"/>
                  <a:gd name="T2" fmla="*/ 86 w 84"/>
                  <a:gd name="T3" fmla="*/ 50 h 84"/>
                  <a:gd name="T4" fmla="*/ 0 w 84"/>
                  <a:gd name="T5" fmla="*/ 50 h 84"/>
                  <a:gd name="T6" fmla="*/ 4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26" name="Freeform 142">
                <a:extLst>
                  <a:ext uri="{FF2B5EF4-FFF2-40B4-BE49-F238E27FC236}">
                    <a16:creationId xmlns:a16="http://schemas.microsoft.com/office/drawing/2014/main" id="{794DC706-84D4-4945-9B62-FEB4526A992A}"/>
                  </a:ext>
                </a:extLst>
              </p:cNvPr>
              <p:cNvSpPr>
                <a:spLocks/>
              </p:cNvSpPr>
              <p:nvPr/>
            </p:nvSpPr>
            <p:spPr bwMode="auto">
              <a:xfrm>
                <a:off x="2139" y="1898"/>
                <a:ext cx="86" cy="49"/>
              </a:xfrm>
              <a:custGeom>
                <a:avLst/>
                <a:gdLst>
                  <a:gd name="T0" fmla="*/ 43 w 84"/>
                  <a:gd name="T1" fmla="*/ 0 h 84"/>
                  <a:gd name="T2" fmla="*/ 86 w 84"/>
                  <a:gd name="T3" fmla="*/ 49 h 84"/>
                  <a:gd name="T4" fmla="*/ 0 w 84"/>
                  <a:gd name="T5" fmla="*/ 49 h 84"/>
                  <a:gd name="T6" fmla="*/ 4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27" name="Freeform 143">
                <a:extLst>
                  <a:ext uri="{FF2B5EF4-FFF2-40B4-BE49-F238E27FC236}">
                    <a16:creationId xmlns:a16="http://schemas.microsoft.com/office/drawing/2014/main" id="{52ACE8E4-CAEE-482B-BFA0-D71CD82E894C}"/>
                  </a:ext>
                </a:extLst>
              </p:cNvPr>
              <p:cNvSpPr>
                <a:spLocks/>
              </p:cNvSpPr>
              <p:nvPr/>
            </p:nvSpPr>
            <p:spPr bwMode="auto">
              <a:xfrm>
                <a:off x="2267" y="1895"/>
                <a:ext cx="86" cy="49"/>
              </a:xfrm>
              <a:custGeom>
                <a:avLst/>
                <a:gdLst>
                  <a:gd name="T0" fmla="*/ 43 w 84"/>
                  <a:gd name="T1" fmla="*/ 0 h 84"/>
                  <a:gd name="T2" fmla="*/ 86 w 84"/>
                  <a:gd name="T3" fmla="*/ 49 h 84"/>
                  <a:gd name="T4" fmla="*/ 0 w 84"/>
                  <a:gd name="T5" fmla="*/ 49 h 84"/>
                  <a:gd name="T6" fmla="*/ 4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28" name="Freeform 144">
                <a:extLst>
                  <a:ext uri="{FF2B5EF4-FFF2-40B4-BE49-F238E27FC236}">
                    <a16:creationId xmlns:a16="http://schemas.microsoft.com/office/drawing/2014/main" id="{D4C1DEE3-5DE0-43AF-8B34-1689D701F888}"/>
                  </a:ext>
                </a:extLst>
              </p:cNvPr>
              <p:cNvSpPr>
                <a:spLocks/>
              </p:cNvSpPr>
              <p:nvPr/>
            </p:nvSpPr>
            <p:spPr bwMode="auto">
              <a:xfrm>
                <a:off x="2396" y="1895"/>
                <a:ext cx="85" cy="49"/>
              </a:xfrm>
              <a:custGeom>
                <a:avLst/>
                <a:gdLst>
                  <a:gd name="T0" fmla="*/ 42 w 83"/>
                  <a:gd name="T1" fmla="*/ 0 h 84"/>
                  <a:gd name="T2" fmla="*/ 85 w 83"/>
                  <a:gd name="T3" fmla="*/ 49 h 84"/>
                  <a:gd name="T4" fmla="*/ 0 w 83"/>
                  <a:gd name="T5" fmla="*/ 49 h 84"/>
                  <a:gd name="T6" fmla="*/ 42 w 8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84">
                    <a:moveTo>
                      <a:pt x="41" y="0"/>
                    </a:moveTo>
                    <a:lnTo>
                      <a:pt x="83" y="84"/>
                    </a:lnTo>
                    <a:lnTo>
                      <a:pt x="0" y="84"/>
                    </a:lnTo>
                    <a:lnTo>
                      <a:pt x="41"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29" name="Freeform 145">
                <a:extLst>
                  <a:ext uri="{FF2B5EF4-FFF2-40B4-BE49-F238E27FC236}">
                    <a16:creationId xmlns:a16="http://schemas.microsoft.com/office/drawing/2014/main" id="{2BBE6C3B-0608-4E88-A89A-9D7D99CDD94F}"/>
                  </a:ext>
                </a:extLst>
              </p:cNvPr>
              <p:cNvSpPr>
                <a:spLocks/>
              </p:cNvSpPr>
              <p:nvPr/>
            </p:nvSpPr>
            <p:spPr bwMode="auto">
              <a:xfrm>
                <a:off x="2524" y="1895"/>
                <a:ext cx="85" cy="49"/>
              </a:xfrm>
              <a:custGeom>
                <a:avLst/>
                <a:gdLst>
                  <a:gd name="T0" fmla="*/ 43 w 84"/>
                  <a:gd name="T1" fmla="*/ 0 h 84"/>
                  <a:gd name="T2" fmla="*/ 85 w 84"/>
                  <a:gd name="T3" fmla="*/ 49 h 84"/>
                  <a:gd name="T4" fmla="*/ 0 w 84"/>
                  <a:gd name="T5" fmla="*/ 49 h 84"/>
                  <a:gd name="T6" fmla="*/ 4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30" name="Freeform 146">
                <a:extLst>
                  <a:ext uri="{FF2B5EF4-FFF2-40B4-BE49-F238E27FC236}">
                    <a16:creationId xmlns:a16="http://schemas.microsoft.com/office/drawing/2014/main" id="{EADC543D-A717-4BF9-8EDB-7EEBA2C39AEA}"/>
                  </a:ext>
                </a:extLst>
              </p:cNvPr>
              <p:cNvSpPr>
                <a:spLocks/>
              </p:cNvSpPr>
              <p:nvPr/>
            </p:nvSpPr>
            <p:spPr bwMode="auto">
              <a:xfrm>
                <a:off x="2652" y="1895"/>
                <a:ext cx="87" cy="49"/>
              </a:xfrm>
              <a:custGeom>
                <a:avLst/>
                <a:gdLst>
                  <a:gd name="T0" fmla="*/ 44 w 84"/>
                  <a:gd name="T1" fmla="*/ 0 h 84"/>
                  <a:gd name="T2" fmla="*/ 87 w 84"/>
                  <a:gd name="T3" fmla="*/ 49 h 84"/>
                  <a:gd name="T4" fmla="*/ 0 w 84"/>
                  <a:gd name="T5" fmla="*/ 49 h 84"/>
                  <a:gd name="T6" fmla="*/ 44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31" name="Freeform 147">
                <a:extLst>
                  <a:ext uri="{FF2B5EF4-FFF2-40B4-BE49-F238E27FC236}">
                    <a16:creationId xmlns:a16="http://schemas.microsoft.com/office/drawing/2014/main" id="{B2919258-E16E-4B2C-A1A8-F8B2C9E7E0E7}"/>
                  </a:ext>
                </a:extLst>
              </p:cNvPr>
              <p:cNvSpPr>
                <a:spLocks/>
              </p:cNvSpPr>
              <p:nvPr/>
            </p:nvSpPr>
            <p:spPr bwMode="auto">
              <a:xfrm>
                <a:off x="2782" y="1895"/>
                <a:ext cx="84" cy="49"/>
              </a:xfrm>
              <a:custGeom>
                <a:avLst/>
                <a:gdLst>
                  <a:gd name="T0" fmla="*/ 42 w 84"/>
                  <a:gd name="T1" fmla="*/ 0 h 84"/>
                  <a:gd name="T2" fmla="*/ 84 w 84"/>
                  <a:gd name="T3" fmla="*/ 49 h 84"/>
                  <a:gd name="T4" fmla="*/ 0 w 84"/>
                  <a:gd name="T5" fmla="*/ 49 h 84"/>
                  <a:gd name="T6" fmla="*/ 4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32" name="Freeform 148">
                <a:extLst>
                  <a:ext uri="{FF2B5EF4-FFF2-40B4-BE49-F238E27FC236}">
                    <a16:creationId xmlns:a16="http://schemas.microsoft.com/office/drawing/2014/main" id="{AB908DB2-5A40-4ADA-8A1B-4177F42791BB}"/>
                  </a:ext>
                </a:extLst>
              </p:cNvPr>
              <p:cNvSpPr>
                <a:spLocks/>
              </p:cNvSpPr>
              <p:nvPr/>
            </p:nvSpPr>
            <p:spPr bwMode="auto">
              <a:xfrm>
                <a:off x="2910" y="1895"/>
                <a:ext cx="86" cy="49"/>
              </a:xfrm>
              <a:custGeom>
                <a:avLst/>
                <a:gdLst>
                  <a:gd name="T0" fmla="*/ 43 w 84"/>
                  <a:gd name="T1" fmla="*/ 0 h 84"/>
                  <a:gd name="T2" fmla="*/ 86 w 84"/>
                  <a:gd name="T3" fmla="*/ 49 h 84"/>
                  <a:gd name="T4" fmla="*/ 0 w 84"/>
                  <a:gd name="T5" fmla="*/ 49 h 84"/>
                  <a:gd name="T6" fmla="*/ 4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33" name="Line 149">
                <a:extLst>
                  <a:ext uri="{FF2B5EF4-FFF2-40B4-BE49-F238E27FC236}">
                    <a16:creationId xmlns:a16="http://schemas.microsoft.com/office/drawing/2014/main" id="{01287CA9-6B61-41FA-95E3-B1DB369BF7E8}"/>
                  </a:ext>
                </a:extLst>
              </p:cNvPr>
              <p:cNvSpPr>
                <a:spLocks noChangeShapeType="1"/>
              </p:cNvSpPr>
              <p:nvPr/>
            </p:nvSpPr>
            <p:spPr bwMode="auto">
              <a:xfrm>
                <a:off x="2256" y="1126"/>
                <a:ext cx="195" cy="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34" name="Oval 150">
                <a:extLst>
                  <a:ext uri="{FF2B5EF4-FFF2-40B4-BE49-F238E27FC236}">
                    <a16:creationId xmlns:a16="http://schemas.microsoft.com/office/drawing/2014/main" id="{CA206E10-4BB7-48C6-9AAA-351CBB12956F}"/>
                  </a:ext>
                </a:extLst>
              </p:cNvPr>
              <p:cNvSpPr>
                <a:spLocks noChangeArrowheads="1"/>
              </p:cNvSpPr>
              <p:nvPr/>
            </p:nvSpPr>
            <p:spPr bwMode="auto">
              <a:xfrm>
                <a:off x="2316" y="1104"/>
                <a:ext cx="68" cy="39"/>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35" name="Rectangle 151">
                <a:extLst>
                  <a:ext uri="{FF2B5EF4-FFF2-40B4-BE49-F238E27FC236}">
                    <a16:creationId xmlns:a16="http://schemas.microsoft.com/office/drawing/2014/main" id="{373FE7DD-E555-4DBE-A3F3-D31B9FAA5B0D}"/>
                  </a:ext>
                </a:extLst>
              </p:cNvPr>
              <p:cNvSpPr>
                <a:spLocks noChangeArrowheads="1"/>
              </p:cNvSpPr>
              <p:nvPr/>
            </p:nvSpPr>
            <p:spPr bwMode="auto">
              <a:xfrm>
                <a:off x="2481" y="1087"/>
                <a:ext cx="157"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DA</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2036" name="Line 152">
                <a:extLst>
                  <a:ext uri="{FF2B5EF4-FFF2-40B4-BE49-F238E27FC236}">
                    <a16:creationId xmlns:a16="http://schemas.microsoft.com/office/drawing/2014/main" id="{0AE90A7B-C44F-49FF-9D80-1DB3F1F860FA}"/>
                  </a:ext>
                </a:extLst>
              </p:cNvPr>
              <p:cNvSpPr>
                <a:spLocks noChangeShapeType="1"/>
              </p:cNvSpPr>
              <p:nvPr/>
            </p:nvSpPr>
            <p:spPr bwMode="auto">
              <a:xfrm>
                <a:off x="2256" y="1221"/>
                <a:ext cx="195" cy="1"/>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37" name="Rectangle 153">
                <a:extLst>
                  <a:ext uri="{FF2B5EF4-FFF2-40B4-BE49-F238E27FC236}">
                    <a16:creationId xmlns:a16="http://schemas.microsoft.com/office/drawing/2014/main" id="{41B03016-6DFB-46B8-AFEE-FC312CBF1E4E}"/>
                  </a:ext>
                </a:extLst>
              </p:cNvPr>
              <p:cNvSpPr>
                <a:spLocks noChangeArrowheads="1"/>
              </p:cNvSpPr>
              <p:nvPr/>
            </p:nvSpPr>
            <p:spPr bwMode="auto">
              <a:xfrm>
                <a:off x="2316" y="1200"/>
                <a:ext cx="68" cy="39"/>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2038" name="Rectangle 154">
                <a:extLst>
                  <a:ext uri="{FF2B5EF4-FFF2-40B4-BE49-F238E27FC236}">
                    <a16:creationId xmlns:a16="http://schemas.microsoft.com/office/drawing/2014/main" id="{3ECF3659-462B-46BC-86A1-35946ACBB612}"/>
                  </a:ext>
                </a:extLst>
              </p:cNvPr>
              <p:cNvSpPr>
                <a:spLocks noChangeArrowheads="1"/>
              </p:cNvSpPr>
              <p:nvPr/>
            </p:nvSpPr>
            <p:spPr bwMode="auto">
              <a:xfrm>
                <a:off x="2481" y="1182"/>
                <a:ext cx="385"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DOPAC</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2039" name="Line 155">
                <a:extLst>
                  <a:ext uri="{FF2B5EF4-FFF2-40B4-BE49-F238E27FC236}">
                    <a16:creationId xmlns:a16="http://schemas.microsoft.com/office/drawing/2014/main" id="{5E6FED06-D5B9-4D93-9416-32FAC8598607}"/>
                  </a:ext>
                </a:extLst>
              </p:cNvPr>
              <p:cNvSpPr>
                <a:spLocks noChangeShapeType="1"/>
              </p:cNvSpPr>
              <p:nvPr/>
            </p:nvSpPr>
            <p:spPr bwMode="auto">
              <a:xfrm>
                <a:off x="2256" y="1316"/>
                <a:ext cx="195" cy="1"/>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40" name="Freeform 156">
                <a:extLst>
                  <a:ext uri="{FF2B5EF4-FFF2-40B4-BE49-F238E27FC236}">
                    <a16:creationId xmlns:a16="http://schemas.microsoft.com/office/drawing/2014/main" id="{EF005175-41C0-4C42-A8D2-022F70CA4352}"/>
                  </a:ext>
                </a:extLst>
              </p:cNvPr>
              <p:cNvSpPr>
                <a:spLocks/>
              </p:cNvSpPr>
              <p:nvPr/>
            </p:nvSpPr>
            <p:spPr bwMode="auto">
              <a:xfrm>
                <a:off x="2316" y="1295"/>
                <a:ext cx="74" cy="43"/>
              </a:xfrm>
              <a:custGeom>
                <a:avLst/>
                <a:gdLst>
                  <a:gd name="T0" fmla="*/ 37 w 72"/>
                  <a:gd name="T1" fmla="*/ 0 h 72"/>
                  <a:gd name="T2" fmla="*/ 74 w 72"/>
                  <a:gd name="T3" fmla="*/ 43 h 72"/>
                  <a:gd name="T4" fmla="*/ 0 w 72"/>
                  <a:gd name="T5" fmla="*/ 43 h 72"/>
                  <a:gd name="T6" fmla="*/ 37 w 7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041" name="Rectangle 157">
                <a:extLst>
                  <a:ext uri="{FF2B5EF4-FFF2-40B4-BE49-F238E27FC236}">
                    <a16:creationId xmlns:a16="http://schemas.microsoft.com/office/drawing/2014/main" id="{00A1118D-3158-4AC7-813A-692A9BB0B877}"/>
                  </a:ext>
                </a:extLst>
              </p:cNvPr>
              <p:cNvSpPr>
                <a:spLocks noChangeArrowheads="1"/>
              </p:cNvSpPr>
              <p:nvPr/>
            </p:nvSpPr>
            <p:spPr bwMode="auto">
              <a:xfrm>
                <a:off x="2481" y="1277"/>
                <a:ext cx="22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HVA</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2042" name="Rectangle 158">
                <a:extLst>
                  <a:ext uri="{FF2B5EF4-FFF2-40B4-BE49-F238E27FC236}">
                    <a16:creationId xmlns:a16="http://schemas.microsoft.com/office/drawing/2014/main" id="{102DBCFF-304A-4403-B466-BD952791EB47}"/>
                  </a:ext>
                </a:extLst>
              </p:cNvPr>
              <p:cNvSpPr>
                <a:spLocks noChangeArrowheads="1"/>
              </p:cNvSpPr>
              <p:nvPr/>
            </p:nvSpPr>
            <p:spPr bwMode="auto">
              <a:xfrm>
                <a:off x="1036" y="653"/>
                <a:ext cx="617"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Accumbens</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grpSp>
        <p:sp>
          <p:nvSpPr>
            <p:cNvPr id="151911" name="Text Box 159">
              <a:extLst>
                <a:ext uri="{FF2B5EF4-FFF2-40B4-BE49-F238E27FC236}">
                  <a16:creationId xmlns:a16="http://schemas.microsoft.com/office/drawing/2014/main" id="{B5FAF9AE-9A2C-471D-AD66-5A2542D05F64}"/>
                </a:ext>
              </a:extLst>
            </p:cNvPr>
            <p:cNvSpPr txBox="1">
              <a:spLocks noChangeArrowheads="1"/>
            </p:cNvSpPr>
            <p:nvPr/>
          </p:nvSpPr>
          <p:spPr bwMode="auto">
            <a:xfrm>
              <a:off x="1701" y="566"/>
              <a:ext cx="1543" cy="25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a:ln>
                    <a:noFill/>
                  </a:ln>
                  <a:solidFill>
                    <a:srgbClr val="FFFF00"/>
                  </a:solidFill>
                  <a:effectLst/>
                  <a:uLnTx/>
                  <a:uFillTx/>
                  <a:latin typeface="Times New Roman" panose="02020603050405020304" pitchFamily="18" charset="0"/>
                  <a:ea typeface="굴림" panose="020B0600000101010101" pitchFamily="50" charset="-127"/>
                  <a:cs typeface="+mn-cs"/>
                </a:rPr>
                <a:t>AMPHETAMINE</a:t>
              </a:r>
            </a:p>
          </p:txBody>
        </p:sp>
      </p:grpSp>
      <p:grpSp>
        <p:nvGrpSpPr>
          <p:cNvPr id="621728" name="Group 160">
            <a:extLst>
              <a:ext uri="{FF2B5EF4-FFF2-40B4-BE49-F238E27FC236}">
                <a16:creationId xmlns:a16="http://schemas.microsoft.com/office/drawing/2014/main" id="{46339613-BDAD-4A8E-832C-A8B1043AC344}"/>
              </a:ext>
            </a:extLst>
          </p:cNvPr>
          <p:cNvGrpSpPr>
            <a:grpSpLocks/>
          </p:cNvGrpSpPr>
          <p:nvPr/>
        </p:nvGrpSpPr>
        <p:grpSpPr bwMode="auto">
          <a:xfrm>
            <a:off x="6129338" y="774700"/>
            <a:ext cx="4132262" cy="2971800"/>
            <a:chOff x="3264" y="528"/>
            <a:chExt cx="2928" cy="1872"/>
          </a:xfrm>
        </p:grpSpPr>
        <p:grpSp>
          <p:nvGrpSpPr>
            <p:cNvPr id="151767" name="Group 161">
              <a:extLst>
                <a:ext uri="{FF2B5EF4-FFF2-40B4-BE49-F238E27FC236}">
                  <a16:creationId xmlns:a16="http://schemas.microsoft.com/office/drawing/2014/main" id="{EC4AAAB3-6636-42AB-B174-26AA69EB31A9}"/>
                </a:ext>
              </a:extLst>
            </p:cNvPr>
            <p:cNvGrpSpPr>
              <a:grpSpLocks/>
            </p:cNvGrpSpPr>
            <p:nvPr/>
          </p:nvGrpSpPr>
          <p:grpSpPr bwMode="auto">
            <a:xfrm>
              <a:off x="3264" y="528"/>
              <a:ext cx="2928" cy="1872"/>
              <a:chOff x="3264" y="528"/>
              <a:chExt cx="2928" cy="1872"/>
            </a:xfrm>
          </p:grpSpPr>
          <p:sp>
            <p:nvSpPr>
              <p:cNvPr id="151769" name="Rectangle 162">
                <a:extLst>
                  <a:ext uri="{FF2B5EF4-FFF2-40B4-BE49-F238E27FC236}">
                    <a16:creationId xmlns:a16="http://schemas.microsoft.com/office/drawing/2014/main" id="{2B8838E1-54E3-44AA-967F-5ACC929A7E63}"/>
                  </a:ext>
                </a:extLst>
              </p:cNvPr>
              <p:cNvSpPr>
                <a:spLocks noChangeArrowheads="1"/>
              </p:cNvSpPr>
              <p:nvPr/>
            </p:nvSpPr>
            <p:spPr bwMode="auto">
              <a:xfrm>
                <a:off x="3264" y="528"/>
                <a:ext cx="2928" cy="187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70" name="Line 163">
                <a:extLst>
                  <a:ext uri="{FF2B5EF4-FFF2-40B4-BE49-F238E27FC236}">
                    <a16:creationId xmlns:a16="http://schemas.microsoft.com/office/drawing/2014/main" id="{2FDBE45C-C2E8-4CF5-9946-7CF08A2DAB7C}"/>
                  </a:ext>
                </a:extLst>
              </p:cNvPr>
              <p:cNvSpPr>
                <a:spLocks noChangeShapeType="1"/>
              </p:cNvSpPr>
              <p:nvPr/>
            </p:nvSpPr>
            <p:spPr bwMode="auto">
              <a:xfrm>
                <a:off x="3760" y="808"/>
                <a:ext cx="1" cy="130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71" name="Line 164">
                <a:extLst>
                  <a:ext uri="{FF2B5EF4-FFF2-40B4-BE49-F238E27FC236}">
                    <a16:creationId xmlns:a16="http://schemas.microsoft.com/office/drawing/2014/main" id="{F4615AFF-B641-4411-83D9-A6A55FDE28BE}"/>
                  </a:ext>
                </a:extLst>
              </p:cNvPr>
              <p:cNvSpPr>
                <a:spLocks noChangeShapeType="1"/>
              </p:cNvSpPr>
              <p:nvPr/>
            </p:nvSpPr>
            <p:spPr bwMode="auto">
              <a:xfrm>
                <a:off x="3733" y="1459"/>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72" name="Line 165">
                <a:extLst>
                  <a:ext uri="{FF2B5EF4-FFF2-40B4-BE49-F238E27FC236}">
                    <a16:creationId xmlns:a16="http://schemas.microsoft.com/office/drawing/2014/main" id="{5E8EDB3C-8F3D-40F4-BEF4-4A797044B9B5}"/>
                  </a:ext>
                </a:extLst>
              </p:cNvPr>
              <p:cNvSpPr>
                <a:spLocks noChangeShapeType="1"/>
              </p:cNvSpPr>
              <p:nvPr/>
            </p:nvSpPr>
            <p:spPr bwMode="auto">
              <a:xfrm>
                <a:off x="3733" y="1135"/>
                <a:ext cx="2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73" name="Line 166">
                <a:extLst>
                  <a:ext uri="{FF2B5EF4-FFF2-40B4-BE49-F238E27FC236}">
                    <a16:creationId xmlns:a16="http://schemas.microsoft.com/office/drawing/2014/main" id="{0CBB063F-EAD5-4D4A-A061-60EB1C2D575D}"/>
                  </a:ext>
                </a:extLst>
              </p:cNvPr>
              <p:cNvSpPr>
                <a:spLocks noChangeShapeType="1"/>
              </p:cNvSpPr>
              <p:nvPr/>
            </p:nvSpPr>
            <p:spPr bwMode="auto">
              <a:xfrm>
                <a:off x="3733" y="808"/>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74" name="Rectangle 167">
                <a:extLst>
                  <a:ext uri="{FF2B5EF4-FFF2-40B4-BE49-F238E27FC236}">
                    <a16:creationId xmlns:a16="http://schemas.microsoft.com/office/drawing/2014/main" id="{A60866EC-C24B-46D4-ABE3-F0ECDE3BD085}"/>
                  </a:ext>
                </a:extLst>
              </p:cNvPr>
              <p:cNvSpPr>
                <a:spLocks noChangeArrowheads="1"/>
              </p:cNvSpPr>
              <p:nvPr/>
            </p:nvSpPr>
            <p:spPr bwMode="auto">
              <a:xfrm>
                <a:off x="3644" y="2070"/>
                <a:ext cx="60"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75" name="Rectangle 168">
                <a:extLst>
                  <a:ext uri="{FF2B5EF4-FFF2-40B4-BE49-F238E27FC236}">
                    <a16:creationId xmlns:a16="http://schemas.microsoft.com/office/drawing/2014/main" id="{2772E25E-E329-4F31-8A60-F37B7CA55E9B}"/>
                  </a:ext>
                </a:extLst>
              </p:cNvPr>
              <p:cNvSpPr>
                <a:spLocks noChangeArrowheads="1"/>
              </p:cNvSpPr>
              <p:nvPr/>
            </p:nvSpPr>
            <p:spPr bwMode="auto">
              <a:xfrm>
                <a:off x="3545" y="1747"/>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76" name="Rectangle 169">
                <a:extLst>
                  <a:ext uri="{FF2B5EF4-FFF2-40B4-BE49-F238E27FC236}">
                    <a16:creationId xmlns:a16="http://schemas.microsoft.com/office/drawing/2014/main" id="{9CCC282C-6EAE-4D89-BC1F-DEDA53214312}"/>
                  </a:ext>
                </a:extLst>
              </p:cNvPr>
              <p:cNvSpPr>
                <a:spLocks noChangeArrowheads="1"/>
              </p:cNvSpPr>
              <p:nvPr/>
            </p:nvSpPr>
            <p:spPr bwMode="auto">
              <a:xfrm>
                <a:off x="3545" y="1420"/>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77" name="Rectangle 170">
                <a:extLst>
                  <a:ext uri="{FF2B5EF4-FFF2-40B4-BE49-F238E27FC236}">
                    <a16:creationId xmlns:a16="http://schemas.microsoft.com/office/drawing/2014/main" id="{4775BAA6-84EB-4794-9E6A-D5122C5AA349}"/>
                  </a:ext>
                </a:extLst>
              </p:cNvPr>
              <p:cNvSpPr>
                <a:spLocks noChangeArrowheads="1"/>
              </p:cNvSpPr>
              <p:nvPr/>
            </p:nvSpPr>
            <p:spPr bwMode="auto">
              <a:xfrm>
                <a:off x="3545" y="1096"/>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300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78" name="Rectangle 171">
                <a:extLst>
                  <a:ext uri="{FF2B5EF4-FFF2-40B4-BE49-F238E27FC236}">
                    <a16:creationId xmlns:a16="http://schemas.microsoft.com/office/drawing/2014/main" id="{FE61F983-9B49-41B8-ABD7-332F373425D8}"/>
                  </a:ext>
                </a:extLst>
              </p:cNvPr>
              <p:cNvSpPr>
                <a:spLocks noChangeArrowheads="1"/>
              </p:cNvSpPr>
              <p:nvPr/>
            </p:nvSpPr>
            <p:spPr bwMode="auto">
              <a:xfrm>
                <a:off x="3545" y="770"/>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400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79" name="Line 172">
                <a:extLst>
                  <a:ext uri="{FF2B5EF4-FFF2-40B4-BE49-F238E27FC236}">
                    <a16:creationId xmlns:a16="http://schemas.microsoft.com/office/drawing/2014/main" id="{5A1D4C73-D53E-4E30-B2DF-8EC8F72EC864}"/>
                  </a:ext>
                </a:extLst>
              </p:cNvPr>
              <p:cNvSpPr>
                <a:spLocks noChangeShapeType="1"/>
              </p:cNvSpPr>
              <p:nvPr/>
            </p:nvSpPr>
            <p:spPr bwMode="auto">
              <a:xfrm>
                <a:off x="3739" y="2110"/>
                <a:ext cx="28"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80" name="Line 173">
                <a:extLst>
                  <a:ext uri="{FF2B5EF4-FFF2-40B4-BE49-F238E27FC236}">
                    <a16:creationId xmlns:a16="http://schemas.microsoft.com/office/drawing/2014/main" id="{92B6434E-A749-48A4-B706-A221955B0A1B}"/>
                  </a:ext>
                </a:extLst>
              </p:cNvPr>
              <p:cNvSpPr>
                <a:spLocks noChangeShapeType="1"/>
              </p:cNvSpPr>
              <p:nvPr/>
            </p:nvSpPr>
            <p:spPr bwMode="auto">
              <a:xfrm>
                <a:off x="3877" y="2110"/>
                <a:ext cx="1928"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81" name="Line 174">
                <a:extLst>
                  <a:ext uri="{FF2B5EF4-FFF2-40B4-BE49-F238E27FC236}">
                    <a16:creationId xmlns:a16="http://schemas.microsoft.com/office/drawing/2014/main" id="{EDE83C90-7A9B-4C8E-970D-C9C5D6CC92C3}"/>
                  </a:ext>
                </a:extLst>
              </p:cNvPr>
              <p:cNvSpPr>
                <a:spLocks noChangeShapeType="1"/>
              </p:cNvSpPr>
              <p:nvPr/>
            </p:nvSpPr>
            <p:spPr bwMode="auto">
              <a:xfrm flipV="1">
                <a:off x="3877" y="2110"/>
                <a:ext cx="0"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82" name="Line 175">
                <a:extLst>
                  <a:ext uri="{FF2B5EF4-FFF2-40B4-BE49-F238E27FC236}">
                    <a16:creationId xmlns:a16="http://schemas.microsoft.com/office/drawing/2014/main" id="{1CB44359-AA04-4C58-8932-376D1D34B781}"/>
                  </a:ext>
                </a:extLst>
              </p:cNvPr>
              <p:cNvSpPr>
                <a:spLocks noChangeShapeType="1"/>
              </p:cNvSpPr>
              <p:nvPr/>
            </p:nvSpPr>
            <p:spPr bwMode="auto">
              <a:xfrm flipV="1">
                <a:off x="4006" y="2110"/>
                <a:ext cx="1"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83" name="Line 176">
                <a:extLst>
                  <a:ext uri="{FF2B5EF4-FFF2-40B4-BE49-F238E27FC236}">
                    <a16:creationId xmlns:a16="http://schemas.microsoft.com/office/drawing/2014/main" id="{DA626408-5102-4900-A6C8-00E1C53B2AFA}"/>
                  </a:ext>
                </a:extLst>
              </p:cNvPr>
              <p:cNvSpPr>
                <a:spLocks noChangeShapeType="1"/>
              </p:cNvSpPr>
              <p:nvPr/>
            </p:nvSpPr>
            <p:spPr bwMode="auto">
              <a:xfrm flipV="1">
                <a:off x="4133" y="2110"/>
                <a:ext cx="0"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84" name="Line 177">
                <a:extLst>
                  <a:ext uri="{FF2B5EF4-FFF2-40B4-BE49-F238E27FC236}">
                    <a16:creationId xmlns:a16="http://schemas.microsoft.com/office/drawing/2014/main" id="{2EDF8203-0F6C-4E52-93FD-8D0B40F0375F}"/>
                  </a:ext>
                </a:extLst>
              </p:cNvPr>
              <p:cNvSpPr>
                <a:spLocks noChangeShapeType="1"/>
              </p:cNvSpPr>
              <p:nvPr/>
            </p:nvSpPr>
            <p:spPr bwMode="auto">
              <a:xfrm flipV="1">
                <a:off x="4262" y="2110"/>
                <a:ext cx="1"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85" name="Line 178">
                <a:extLst>
                  <a:ext uri="{FF2B5EF4-FFF2-40B4-BE49-F238E27FC236}">
                    <a16:creationId xmlns:a16="http://schemas.microsoft.com/office/drawing/2014/main" id="{EE83B1DD-A515-4F98-B581-86D1B0A186F4}"/>
                  </a:ext>
                </a:extLst>
              </p:cNvPr>
              <p:cNvSpPr>
                <a:spLocks noChangeShapeType="1"/>
              </p:cNvSpPr>
              <p:nvPr/>
            </p:nvSpPr>
            <p:spPr bwMode="auto">
              <a:xfrm flipV="1">
                <a:off x="4392" y="2110"/>
                <a:ext cx="1"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86" name="Line 179">
                <a:extLst>
                  <a:ext uri="{FF2B5EF4-FFF2-40B4-BE49-F238E27FC236}">
                    <a16:creationId xmlns:a16="http://schemas.microsoft.com/office/drawing/2014/main" id="{5CC51B4F-F95C-43E8-9867-EDE6F5295462}"/>
                  </a:ext>
                </a:extLst>
              </p:cNvPr>
              <p:cNvSpPr>
                <a:spLocks noChangeShapeType="1"/>
              </p:cNvSpPr>
              <p:nvPr/>
            </p:nvSpPr>
            <p:spPr bwMode="auto">
              <a:xfrm flipV="1">
                <a:off x="4517" y="2110"/>
                <a:ext cx="1"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87" name="Line 180">
                <a:extLst>
                  <a:ext uri="{FF2B5EF4-FFF2-40B4-BE49-F238E27FC236}">
                    <a16:creationId xmlns:a16="http://schemas.microsoft.com/office/drawing/2014/main" id="{390074DC-2AC2-42E3-BDAD-9CB44C4B212D}"/>
                  </a:ext>
                </a:extLst>
              </p:cNvPr>
              <p:cNvSpPr>
                <a:spLocks noChangeShapeType="1"/>
              </p:cNvSpPr>
              <p:nvPr/>
            </p:nvSpPr>
            <p:spPr bwMode="auto">
              <a:xfrm flipV="1">
                <a:off x="4648" y="2110"/>
                <a:ext cx="0"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88" name="Line 181">
                <a:extLst>
                  <a:ext uri="{FF2B5EF4-FFF2-40B4-BE49-F238E27FC236}">
                    <a16:creationId xmlns:a16="http://schemas.microsoft.com/office/drawing/2014/main" id="{6E74F8AF-208F-42B3-B0F4-817ECCFC6DB1}"/>
                  </a:ext>
                </a:extLst>
              </p:cNvPr>
              <p:cNvSpPr>
                <a:spLocks noChangeShapeType="1"/>
              </p:cNvSpPr>
              <p:nvPr/>
            </p:nvSpPr>
            <p:spPr bwMode="auto">
              <a:xfrm flipV="1">
                <a:off x="4778" y="2110"/>
                <a:ext cx="1"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89" name="Line 182">
                <a:extLst>
                  <a:ext uri="{FF2B5EF4-FFF2-40B4-BE49-F238E27FC236}">
                    <a16:creationId xmlns:a16="http://schemas.microsoft.com/office/drawing/2014/main" id="{6F3D99B8-0E09-4D00-89D4-A6FA58709D67}"/>
                  </a:ext>
                </a:extLst>
              </p:cNvPr>
              <p:cNvSpPr>
                <a:spLocks noChangeShapeType="1"/>
              </p:cNvSpPr>
              <p:nvPr/>
            </p:nvSpPr>
            <p:spPr bwMode="auto">
              <a:xfrm flipV="1">
                <a:off x="4903" y="2110"/>
                <a:ext cx="0"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90" name="Line 183">
                <a:extLst>
                  <a:ext uri="{FF2B5EF4-FFF2-40B4-BE49-F238E27FC236}">
                    <a16:creationId xmlns:a16="http://schemas.microsoft.com/office/drawing/2014/main" id="{FF18AEB1-B7ED-4EDF-A397-9A789B7FD740}"/>
                  </a:ext>
                </a:extLst>
              </p:cNvPr>
              <p:cNvSpPr>
                <a:spLocks noChangeShapeType="1"/>
              </p:cNvSpPr>
              <p:nvPr/>
            </p:nvSpPr>
            <p:spPr bwMode="auto">
              <a:xfrm flipV="1">
                <a:off x="5033" y="2110"/>
                <a:ext cx="1"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91" name="Line 184">
                <a:extLst>
                  <a:ext uri="{FF2B5EF4-FFF2-40B4-BE49-F238E27FC236}">
                    <a16:creationId xmlns:a16="http://schemas.microsoft.com/office/drawing/2014/main" id="{897000C2-9E4A-4D04-9823-6EAEC5EDA12D}"/>
                  </a:ext>
                </a:extLst>
              </p:cNvPr>
              <p:cNvSpPr>
                <a:spLocks noChangeShapeType="1"/>
              </p:cNvSpPr>
              <p:nvPr/>
            </p:nvSpPr>
            <p:spPr bwMode="auto">
              <a:xfrm flipV="1">
                <a:off x="5163" y="2110"/>
                <a:ext cx="1"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92" name="Line 185">
                <a:extLst>
                  <a:ext uri="{FF2B5EF4-FFF2-40B4-BE49-F238E27FC236}">
                    <a16:creationId xmlns:a16="http://schemas.microsoft.com/office/drawing/2014/main" id="{1F734FBF-7B7B-4D1D-89EE-D62E2D991EA7}"/>
                  </a:ext>
                </a:extLst>
              </p:cNvPr>
              <p:cNvSpPr>
                <a:spLocks noChangeShapeType="1"/>
              </p:cNvSpPr>
              <p:nvPr/>
            </p:nvSpPr>
            <p:spPr bwMode="auto">
              <a:xfrm flipV="1">
                <a:off x="5289" y="2110"/>
                <a:ext cx="0"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93" name="Line 186">
                <a:extLst>
                  <a:ext uri="{FF2B5EF4-FFF2-40B4-BE49-F238E27FC236}">
                    <a16:creationId xmlns:a16="http://schemas.microsoft.com/office/drawing/2014/main" id="{88E0357D-6192-4A52-B3F3-404C357FBC48}"/>
                  </a:ext>
                </a:extLst>
              </p:cNvPr>
              <p:cNvSpPr>
                <a:spLocks noChangeShapeType="1"/>
              </p:cNvSpPr>
              <p:nvPr/>
            </p:nvSpPr>
            <p:spPr bwMode="auto">
              <a:xfrm flipV="1">
                <a:off x="5419" y="2110"/>
                <a:ext cx="1"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94" name="Line 187">
                <a:extLst>
                  <a:ext uri="{FF2B5EF4-FFF2-40B4-BE49-F238E27FC236}">
                    <a16:creationId xmlns:a16="http://schemas.microsoft.com/office/drawing/2014/main" id="{7C1C0BDE-7A73-41B2-BD81-DF9BA6AAB85C}"/>
                  </a:ext>
                </a:extLst>
              </p:cNvPr>
              <p:cNvSpPr>
                <a:spLocks noChangeShapeType="1"/>
              </p:cNvSpPr>
              <p:nvPr/>
            </p:nvSpPr>
            <p:spPr bwMode="auto">
              <a:xfrm flipV="1">
                <a:off x="5549" y="2110"/>
                <a:ext cx="1"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95" name="Line 188">
                <a:extLst>
                  <a:ext uri="{FF2B5EF4-FFF2-40B4-BE49-F238E27FC236}">
                    <a16:creationId xmlns:a16="http://schemas.microsoft.com/office/drawing/2014/main" id="{717745F5-5A91-474F-BF78-036FC6DB58ED}"/>
                  </a:ext>
                </a:extLst>
              </p:cNvPr>
              <p:cNvSpPr>
                <a:spLocks noChangeShapeType="1"/>
              </p:cNvSpPr>
              <p:nvPr/>
            </p:nvSpPr>
            <p:spPr bwMode="auto">
              <a:xfrm flipV="1">
                <a:off x="5674" y="2110"/>
                <a:ext cx="1"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96" name="Line 189">
                <a:extLst>
                  <a:ext uri="{FF2B5EF4-FFF2-40B4-BE49-F238E27FC236}">
                    <a16:creationId xmlns:a16="http://schemas.microsoft.com/office/drawing/2014/main" id="{50A44C97-F281-4E81-BBF7-54FE3F4E5A2F}"/>
                  </a:ext>
                </a:extLst>
              </p:cNvPr>
              <p:cNvSpPr>
                <a:spLocks noChangeShapeType="1"/>
              </p:cNvSpPr>
              <p:nvPr/>
            </p:nvSpPr>
            <p:spPr bwMode="auto">
              <a:xfrm flipV="1">
                <a:off x="5805" y="2110"/>
                <a:ext cx="0" cy="2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97" name="Rectangle 190">
                <a:extLst>
                  <a:ext uri="{FF2B5EF4-FFF2-40B4-BE49-F238E27FC236}">
                    <a16:creationId xmlns:a16="http://schemas.microsoft.com/office/drawing/2014/main" id="{F6CE7983-C666-47CF-BED3-2B3F031765E5}"/>
                  </a:ext>
                </a:extLst>
              </p:cNvPr>
              <p:cNvSpPr>
                <a:spLocks noChangeArrowheads="1"/>
              </p:cNvSpPr>
              <p:nvPr/>
            </p:nvSpPr>
            <p:spPr bwMode="auto">
              <a:xfrm>
                <a:off x="3855" y="2157"/>
                <a:ext cx="60"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98" name="Rectangle 191">
                <a:extLst>
                  <a:ext uri="{FF2B5EF4-FFF2-40B4-BE49-F238E27FC236}">
                    <a16:creationId xmlns:a16="http://schemas.microsoft.com/office/drawing/2014/main" id="{D8177FC0-BB12-4FAE-80C3-E4FD72C90B72}"/>
                  </a:ext>
                </a:extLst>
              </p:cNvPr>
              <p:cNvSpPr>
                <a:spLocks noChangeArrowheads="1"/>
              </p:cNvSpPr>
              <p:nvPr/>
            </p:nvSpPr>
            <p:spPr bwMode="auto">
              <a:xfrm>
                <a:off x="4238" y="2157"/>
                <a:ext cx="60"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99" name="Rectangle 192">
                <a:extLst>
                  <a:ext uri="{FF2B5EF4-FFF2-40B4-BE49-F238E27FC236}">
                    <a16:creationId xmlns:a16="http://schemas.microsoft.com/office/drawing/2014/main" id="{D87252A0-7FAF-40C5-A7B1-D43A3959C4E6}"/>
                  </a:ext>
                </a:extLst>
              </p:cNvPr>
              <p:cNvSpPr>
                <a:spLocks noChangeArrowheads="1"/>
              </p:cNvSpPr>
              <p:nvPr/>
            </p:nvSpPr>
            <p:spPr bwMode="auto">
              <a:xfrm>
                <a:off x="4626" y="2157"/>
                <a:ext cx="60"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800" name="Rectangle 193">
                <a:extLst>
                  <a:ext uri="{FF2B5EF4-FFF2-40B4-BE49-F238E27FC236}">
                    <a16:creationId xmlns:a16="http://schemas.microsoft.com/office/drawing/2014/main" id="{7E93F995-58A8-418D-94EB-C504920B8701}"/>
                  </a:ext>
                </a:extLst>
              </p:cNvPr>
              <p:cNvSpPr>
                <a:spLocks noChangeArrowheads="1"/>
              </p:cNvSpPr>
              <p:nvPr/>
            </p:nvSpPr>
            <p:spPr bwMode="auto">
              <a:xfrm>
                <a:off x="5011" y="2157"/>
                <a:ext cx="60"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3</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801" name="Rectangle 194">
                <a:extLst>
                  <a:ext uri="{FF2B5EF4-FFF2-40B4-BE49-F238E27FC236}">
                    <a16:creationId xmlns:a16="http://schemas.microsoft.com/office/drawing/2014/main" id="{602C7C7D-CE0C-45DB-8771-ED7A891B2758}"/>
                  </a:ext>
                </a:extLst>
              </p:cNvPr>
              <p:cNvSpPr>
                <a:spLocks noChangeArrowheads="1"/>
              </p:cNvSpPr>
              <p:nvPr/>
            </p:nvSpPr>
            <p:spPr bwMode="auto">
              <a:xfrm>
                <a:off x="5397" y="2157"/>
                <a:ext cx="60"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4</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802" name="Rectangle 195">
                <a:extLst>
                  <a:ext uri="{FF2B5EF4-FFF2-40B4-BE49-F238E27FC236}">
                    <a16:creationId xmlns:a16="http://schemas.microsoft.com/office/drawing/2014/main" id="{62566FAA-E04D-4A7A-AEE8-47EA0E7DFA84}"/>
                  </a:ext>
                </a:extLst>
              </p:cNvPr>
              <p:cNvSpPr>
                <a:spLocks noChangeArrowheads="1"/>
              </p:cNvSpPr>
              <p:nvPr/>
            </p:nvSpPr>
            <p:spPr bwMode="auto">
              <a:xfrm>
                <a:off x="5724" y="2157"/>
                <a:ext cx="200"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5 hr</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803" name="Rectangle 196">
                <a:extLst>
                  <a:ext uri="{FF2B5EF4-FFF2-40B4-BE49-F238E27FC236}">
                    <a16:creationId xmlns:a16="http://schemas.microsoft.com/office/drawing/2014/main" id="{C073770F-8B87-4719-B29F-CE0C190A0AE5}"/>
                  </a:ext>
                </a:extLst>
              </p:cNvPr>
              <p:cNvSpPr>
                <a:spLocks noChangeArrowheads="1"/>
              </p:cNvSpPr>
              <p:nvPr/>
            </p:nvSpPr>
            <p:spPr bwMode="auto">
              <a:xfrm>
                <a:off x="4454" y="2251"/>
                <a:ext cx="987"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Time After Cocaine</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804" name="Rectangle 197">
                <a:extLst>
                  <a:ext uri="{FF2B5EF4-FFF2-40B4-BE49-F238E27FC236}">
                    <a16:creationId xmlns:a16="http://schemas.microsoft.com/office/drawing/2014/main" id="{CAA86013-FD80-457B-9234-8E8ED306C8C0}"/>
                  </a:ext>
                </a:extLst>
              </p:cNvPr>
              <p:cNvSpPr>
                <a:spLocks noChangeArrowheads="1"/>
              </p:cNvSpPr>
              <p:nvPr/>
            </p:nvSpPr>
            <p:spPr bwMode="auto">
              <a:xfrm rot="16200000">
                <a:off x="3000" y="1291"/>
                <a:ext cx="882" cy="1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 of Basal Release</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805" name="Line 198">
                <a:extLst>
                  <a:ext uri="{FF2B5EF4-FFF2-40B4-BE49-F238E27FC236}">
                    <a16:creationId xmlns:a16="http://schemas.microsoft.com/office/drawing/2014/main" id="{58BCDF0F-3118-4CA0-A94D-BCD311F55395}"/>
                  </a:ext>
                </a:extLst>
              </p:cNvPr>
              <p:cNvSpPr>
                <a:spLocks noChangeShapeType="1"/>
              </p:cNvSpPr>
              <p:nvPr/>
            </p:nvSpPr>
            <p:spPr bwMode="auto">
              <a:xfrm>
                <a:off x="3849" y="1785"/>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06" name="Line 199">
                <a:extLst>
                  <a:ext uri="{FF2B5EF4-FFF2-40B4-BE49-F238E27FC236}">
                    <a16:creationId xmlns:a16="http://schemas.microsoft.com/office/drawing/2014/main" id="{F5AD0D64-EE17-412A-AA40-0FF599881067}"/>
                  </a:ext>
                </a:extLst>
              </p:cNvPr>
              <p:cNvSpPr>
                <a:spLocks noChangeShapeType="1"/>
              </p:cNvSpPr>
              <p:nvPr/>
            </p:nvSpPr>
            <p:spPr bwMode="auto">
              <a:xfrm flipV="1">
                <a:off x="3876" y="1402"/>
                <a:ext cx="130" cy="3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07" name="Line 200">
                <a:extLst>
                  <a:ext uri="{FF2B5EF4-FFF2-40B4-BE49-F238E27FC236}">
                    <a16:creationId xmlns:a16="http://schemas.microsoft.com/office/drawing/2014/main" id="{2AD450A3-EF6E-411D-9D7C-C17409846A42}"/>
                  </a:ext>
                </a:extLst>
              </p:cNvPr>
              <p:cNvSpPr>
                <a:spLocks noChangeShapeType="1"/>
              </p:cNvSpPr>
              <p:nvPr/>
            </p:nvSpPr>
            <p:spPr bwMode="auto">
              <a:xfrm>
                <a:off x="3876" y="1785"/>
                <a:ext cx="130" cy="7"/>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08" name="Line 201">
                <a:extLst>
                  <a:ext uri="{FF2B5EF4-FFF2-40B4-BE49-F238E27FC236}">
                    <a16:creationId xmlns:a16="http://schemas.microsoft.com/office/drawing/2014/main" id="{33CAEB5B-16B0-4AB7-84EA-AF6CA1AC9CEE}"/>
                  </a:ext>
                </a:extLst>
              </p:cNvPr>
              <p:cNvSpPr>
                <a:spLocks noChangeShapeType="1"/>
              </p:cNvSpPr>
              <p:nvPr/>
            </p:nvSpPr>
            <p:spPr bwMode="auto">
              <a:xfrm flipV="1">
                <a:off x="3876" y="1720"/>
                <a:ext cx="130" cy="65"/>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09" name="Oval 202">
                <a:extLst>
                  <a:ext uri="{FF2B5EF4-FFF2-40B4-BE49-F238E27FC236}">
                    <a16:creationId xmlns:a16="http://schemas.microsoft.com/office/drawing/2014/main" id="{453260F2-E65A-46F8-92FA-15B6B70D6AC0}"/>
                  </a:ext>
                </a:extLst>
              </p:cNvPr>
              <p:cNvSpPr>
                <a:spLocks noChangeArrowheads="1"/>
              </p:cNvSpPr>
              <p:nvPr/>
            </p:nvSpPr>
            <p:spPr bwMode="auto">
              <a:xfrm>
                <a:off x="3845" y="176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10" name="Rectangle 203">
                <a:extLst>
                  <a:ext uri="{FF2B5EF4-FFF2-40B4-BE49-F238E27FC236}">
                    <a16:creationId xmlns:a16="http://schemas.microsoft.com/office/drawing/2014/main" id="{60D52F4F-8DCE-4BC3-832A-6E276CFADD3B}"/>
                  </a:ext>
                </a:extLst>
              </p:cNvPr>
              <p:cNvSpPr>
                <a:spLocks noChangeArrowheads="1"/>
              </p:cNvSpPr>
              <p:nvPr/>
            </p:nvSpPr>
            <p:spPr bwMode="auto">
              <a:xfrm>
                <a:off x="3845" y="176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11" name="Freeform 204">
                <a:extLst>
                  <a:ext uri="{FF2B5EF4-FFF2-40B4-BE49-F238E27FC236}">
                    <a16:creationId xmlns:a16="http://schemas.microsoft.com/office/drawing/2014/main" id="{08BCD8A6-EFC9-4F37-9958-979F5F10E397}"/>
                  </a:ext>
                </a:extLst>
              </p:cNvPr>
              <p:cNvSpPr>
                <a:spLocks/>
              </p:cNvSpPr>
              <p:nvPr/>
            </p:nvSpPr>
            <p:spPr bwMode="auto">
              <a:xfrm>
                <a:off x="3845" y="1760"/>
                <a:ext cx="62" cy="50"/>
              </a:xfrm>
              <a:custGeom>
                <a:avLst/>
                <a:gdLst>
                  <a:gd name="T0" fmla="*/ 31 w 83"/>
                  <a:gd name="T1" fmla="*/ 0 h 84"/>
                  <a:gd name="T2" fmla="*/ 62 w 83"/>
                  <a:gd name="T3" fmla="*/ 50 h 84"/>
                  <a:gd name="T4" fmla="*/ 0 w 83"/>
                  <a:gd name="T5" fmla="*/ 50 h 84"/>
                  <a:gd name="T6" fmla="*/ 31 w 8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12" name="Line 205">
                <a:extLst>
                  <a:ext uri="{FF2B5EF4-FFF2-40B4-BE49-F238E27FC236}">
                    <a16:creationId xmlns:a16="http://schemas.microsoft.com/office/drawing/2014/main" id="{9B8D13CE-3EF5-41D0-9DBA-4555A5658A4B}"/>
                  </a:ext>
                </a:extLst>
              </p:cNvPr>
              <p:cNvSpPr>
                <a:spLocks noChangeShapeType="1"/>
              </p:cNvSpPr>
              <p:nvPr/>
            </p:nvSpPr>
            <p:spPr bwMode="auto">
              <a:xfrm flipV="1">
                <a:off x="4006" y="1282"/>
                <a:ext cx="125" cy="12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13" name="Line 206">
                <a:extLst>
                  <a:ext uri="{FF2B5EF4-FFF2-40B4-BE49-F238E27FC236}">
                    <a16:creationId xmlns:a16="http://schemas.microsoft.com/office/drawing/2014/main" id="{59B3FD17-87A5-4B56-B434-142D2217FA91}"/>
                  </a:ext>
                </a:extLst>
              </p:cNvPr>
              <p:cNvSpPr>
                <a:spLocks noChangeShapeType="1"/>
              </p:cNvSpPr>
              <p:nvPr/>
            </p:nvSpPr>
            <p:spPr bwMode="auto">
              <a:xfrm flipV="1">
                <a:off x="4131" y="1184"/>
                <a:ext cx="131" cy="9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14" name="Line 207">
                <a:extLst>
                  <a:ext uri="{FF2B5EF4-FFF2-40B4-BE49-F238E27FC236}">
                    <a16:creationId xmlns:a16="http://schemas.microsoft.com/office/drawing/2014/main" id="{C96E1565-E448-4B9C-9AC8-D74CCD8408BA}"/>
                  </a:ext>
                </a:extLst>
              </p:cNvPr>
              <p:cNvSpPr>
                <a:spLocks noChangeShapeType="1"/>
              </p:cNvSpPr>
              <p:nvPr/>
            </p:nvSpPr>
            <p:spPr bwMode="auto">
              <a:xfrm flipV="1">
                <a:off x="4262" y="1037"/>
                <a:ext cx="130" cy="1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15" name="Line 208">
                <a:extLst>
                  <a:ext uri="{FF2B5EF4-FFF2-40B4-BE49-F238E27FC236}">
                    <a16:creationId xmlns:a16="http://schemas.microsoft.com/office/drawing/2014/main" id="{B8F96D31-A6DF-4967-923F-B1B99646E646}"/>
                  </a:ext>
                </a:extLst>
              </p:cNvPr>
              <p:cNvSpPr>
                <a:spLocks noChangeShapeType="1"/>
              </p:cNvSpPr>
              <p:nvPr/>
            </p:nvSpPr>
            <p:spPr bwMode="auto">
              <a:xfrm>
                <a:off x="4392" y="1037"/>
                <a:ext cx="125" cy="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16" name="Line 209">
                <a:extLst>
                  <a:ext uri="{FF2B5EF4-FFF2-40B4-BE49-F238E27FC236}">
                    <a16:creationId xmlns:a16="http://schemas.microsoft.com/office/drawing/2014/main" id="{220A49B9-47A1-457D-BEA3-12BDB8950671}"/>
                  </a:ext>
                </a:extLst>
              </p:cNvPr>
              <p:cNvSpPr>
                <a:spLocks noChangeShapeType="1"/>
              </p:cNvSpPr>
              <p:nvPr/>
            </p:nvSpPr>
            <p:spPr bwMode="auto">
              <a:xfrm>
                <a:off x="4517" y="1069"/>
                <a:ext cx="130" cy="5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17" name="Line 210">
                <a:extLst>
                  <a:ext uri="{FF2B5EF4-FFF2-40B4-BE49-F238E27FC236}">
                    <a16:creationId xmlns:a16="http://schemas.microsoft.com/office/drawing/2014/main" id="{11CBF5A1-CD1E-4C01-8774-41D6BBB075B3}"/>
                  </a:ext>
                </a:extLst>
              </p:cNvPr>
              <p:cNvSpPr>
                <a:spLocks noChangeShapeType="1"/>
              </p:cNvSpPr>
              <p:nvPr/>
            </p:nvSpPr>
            <p:spPr bwMode="auto">
              <a:xfrm>
                <a:off x="4647" y="1120"/>
                <a:ext cx="130" cy="7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18" name="Line 211">
                <a:extLst>
                  <a:ext uri="{FF2B5EF4-FFF2-40B4-BE49-F238E27FC236}">
                    <a16:creationId xmlns:a16="http://schemas.microsoft.com/office/drawing/2014/main" id="{61C23A28-EBAD-4F7C-92FC-D63FB15B606F}"/>
                  </a:ext>
                </a:extLst>
              </p:cNvPr>
              <p:cNvSpPr>
                <a:spLocks noChangeShapeType="1"/>
              </p:cNvSpPr>
              <p:nvPr/>
            </p:nvSpPr>
            <p:spPr bwMode="auto">
              <a:xfrm>
                <a:off x="4777" y="1199"/>
                <a:ext cx="125" cy="6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19" name="Line 212">
                <a:extLst>
                  <a:ext uri="{FF2B5EF4-FFF2-40B4-BE49-F238E27FC236}">
                    <a16:creationId xmlns:a16="http://schemas.microsoft.com/office/drawing/2014/main" id="{F1E15A86-D220-4C24-BFB2-F297B6118D4F}"/>
                  </a:ext>
                </a:extLst>
              </p:cNvPr>
              <p:cNvSpPr>
                <a:spLocks noChangeShapeType="1"/>
              </p:cNvSpPr>
              <p:nvPr/>
            </p:nvSpPr>
            <p:spPr bwMode="auto">
              <a:xfrm>
                <a:off x="4902" y="1264"/>
                <a:ext cx="130" cy="24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20" name="Line 213">
                <a:extLst>
                  <a:ext uri="{FF2B5EF4-FFF2-40B4-BE49-F238E27FC236}">
                    <a16:creationId xmlns:a16="http://schemas.microsoft.com/office/drawing/2014/main" id="{48557DE4-CE2C-4E72-9CC7-22B728CD8FB0}"/>
                  </a:ext>
                </a:extLst>
              </p:cNvPr>
              <p:cNvSpPr>
                <a:spLocks noChangeShapeType="1"/>
              </p:cNvSpPr>
              <p:nvPr/>
            </p:nvSpPr>
            <p:spPr bwMode="auto">
              <a:xfrm>
                <a:off x="5032" y="1510"/>
                <a:ext cx="131" cy="2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21" name="Line 214">
                <a:extLst>
                  <a:ext uri="{FF2B5EF4-FFF2-40B4-BE49-F238E27FC236}">
                    <a16:creationId xmlns:a16="http://schemas.microsoft.com/office/drawing/2014/main" id="{883E05A5-4380-4AE3-ABD8-0DE70E266276}"/>
                  </a:ext>
                </a:extLst>
              </p:cNvPr>
              <p:cNvSpPr>
                <a:spLocks noChangeShapeType="1"/>
              </p:cNvSpPr>
              <p:nvPr/>
            </p:nvSpPr>
            <p:spPr bwMode="auto">
              <a:xfrm>
                <a:off x="5163" y="1532"/>
                <a:ext cx="125" cy="4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22" name="Line 215">
                <a:extLst>
                  <a:ext uri="{FF2B5EF4-FFF2-40B4-BE49-F238E27FC236}">
                    <a16:creationId xmlns:a16="http://schemas.microsoft.com/office/drawing/2014/main" id="{041140C9-B15B-4972-93C9-0906CF5BA63F}"/>
                  </a:ext>
                </a:extLst>
              </p:cNvPr>
              <p:cNvSpPr>
                <a:spLocks noChangeShapeType="1"/>
              </p:cNvSpPr>
              <p:nvPr/>
            </p:nvSpPr>
            <p:spPr bwMode="auto">
              <a:xfrm>
                <a:off x="5288" y="1575"/>
                <a:ext cx="130" cy="3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23" name="Line 216">
                <a:extLst>
                  <a:ext uri="{FF2B5EF4-FFF2-40B4-BE49-F238E27FC236}">
                    <a16:creationId xmlns:a16="http://schemas.microsoft.com/office/drawing/2014/main" id="{14A21A11-B724-436C-B693-167B045F7F18}"/>
                  </a:ext>
                </a:extLst>
              </p:cNvPr>
              <p:cNvSpPr>
                <a:spLocks noChangeShapeType="1"/>
              </p:cNvSpPr>
              <p:nvPr/>
            </p:nvSpPr>
            <p:spPr bwMode="auto">
              <a:xfrm>
                <a:off x="5418" y="1608"/>
                <a:ext cx="130"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24" name="Line 217">
                <a:extLst>
                  <a:ext uri="{FF2B5EF4-FFF2-40B4-BE49-F238E27FC236}">
                    <a16:creationId xmlns:a16="http://schemas.microsoft.com/office/drawing/2014/main" id="{0EBAFE31-9731-4D1B-9ECB-7EF9937A279C}"/>
                  </a:ext>
                </a:extLst>
              </p:cNvPr>
              <p:cNvSpPr>
                <a:spLocks noChangeShapeType="1"/>
              </p:cNvSpPr>
              <p:nvPr/>
            </p:nvSpPr>
            <p:spPr bwMode="auto">
              <a:xfrm>
                <a:off x="5548" y="1655"/>
                <a:ext cx="126" cy="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25" name="Line 218">
                <a:extLst>
                  <a:ext uri="{FF2B5EF4-FFF2-40B4-BE49-F238E27FC236}">
                    <a16:creationId xmlns:a16="http://schemas.microsoft.com/office/drawing/2014/main" id="{B69272BE-24D6-476A-9DA7-3A258BA21AE5}"/>
                  </a:ext>
                </a:extLst>
              </p:cNvPr>
              <p:cNvSpPr>
                <a:spLocks noChangeShapeType="1"/>
              </p:cNvSpPr>
              <p:nvPr/>
            </p:nvSpPr>
            <p:spPr bwMode="auto">
              <a:xfrm>
                <a:off x="5674" y="1687"/>
                <a:ext cx="130" cy="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26" name="Line 219">
                <a:extLst>
                  <a:ext uri="{FF2B5EF4-FFF2-40B4-BE49-F238E27FC236}">
                    <a16:creationId xmlns:a16="http://schemas.microsoft.com/office/drawing/2014/main" id="{32C7F23B-B899-42E6-AEF6-C92C225C1499}"/>
                  </a:ext>
                </a:extLst>
              </p:cNvPr>
              <p:cNvSpPr>
                <a:spLocks noChangeShapeType="1"/>
              </p:cNvSpPr>
              <p:nvPr/>
            </p:nvSpPr>
            <p:spPr bwMode="auto">
              <a:xfrm>
                <a:off x="4006" y="1792"/>
                <a:ext cx="125" cy="44"/>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27" name="Line 220">
                <a:extLst>
                  <a:ext uri="{FF2B5EF4-FFF2-40B4-BE49-F238E27FC236}">
                    <a16:creationId xmlns:a16="http://schemas.microsoft.com/office/drawing/2014/main" id="{E663A6E1-7344-4BB1-9937-6951341244E5}"/>
                  </a:ext>
                </a:extLst>
              </p:cNvPr>
              <p:cNvSpPr>
                <a:spLocks noChangeShapeType="1"/>
              </p:cNvSpPr>
              <p:nvPr/>
            </p:nvSpPr>
            <p:spPr bwMode="auto">
              <a:xfrm>
                <a:off x="4131" y="1836"/>
                <a:ext cx="131" cy="14"/>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28" name="Line 221">
                <a:extLst>
                  <a:ext uri="{FF2B5EF4-FFF2-40B4-BE49-F238E27FC236}">
                    <a16:creationId xmlns:a16="http://schemas.microsoft.com/office/drawing/2014/main" id="{5AC84093-78BB-4408-83FE-C6283291A8B2}"/>
                  </a:ext>
                </a:extLst>
              </p:cNvPr>
              <p:cNvSpPr>
                <a:spLocks noChangeShapeType="1"/>
              </p:cNvSpPr>
              <p:nvPr/>
            </p:nvSpPr>
            <p:spPr bwMode="auto">
              <a:xfrm flipV="1">
                <a:off x="4262" y="1818"/>
                <a:ext cx="130" cy="32"/>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29" name="Line 222">
                <a:extLst>
                  <a:ext uri="{FF2B5EF4-FFF2-40B4-BE49-F238E27FC236}">
                    <a16:creationId xmlns:a16="http://schemas.microsoft.com/office/drawing/2014/main" id="{3820CCF0-052D-42C5-8686-4BCD8FA39749}"/>
                  </a:ext>
                </a:extLst>
              </p:cNvPr>
              <p:cNvSpPr>
                <a:spLocks noChangeShapeType="1"/>
              </p:cNvSpPr>
              <p:nvPr/>
            </p:nvSpPr>
            <p:spPr bwMode="auto">
              <a:xfrm>
                <a:off x="4392" y="1818"/>
                <a:ext cx="125" cy="39"/>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30" name="Line 223">
                <a:extLst>
                  <a:ext uri="{FF2B5EF4-FFF2-40B4-BE49-F238E27FC236}">
                    <a16:creationId xmlns:a16="http://schemas.microsoft.com/office/drawing/2014/main" id="{7A948A92-63CE-455E-A2D2-2F2362D65DA1}"/>
                  </a:ext>
                </a:extLst>
              </p:cNvPr>
              <p:cNvSpPr>
                <a:spLocks noChangeShapeType="1"/>
              </p:cNvSpPr>
              <p:nvPr/>
            </p:nvSpPr>
            <p:spPr bwMode="auto">
              <a:xfrm>
                <a:off x="4517" y="1857"/>
                <a:ext cx="130" cy="4"/>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31" name="Line 224">
                <a:extLst>
                  <a:ext uri="{FF2B5EF4-FFF2-40B4-BE49-F238E27FC236}">
                    <a16:creationId xmlns:a16="http://schemas.microsoft.com/office/drawing/2014/main" id="{109960F6-3328-411D-8724-E2DAA236CAC5}"/>
                  </a:ext>
                </a:extLst>
              </p:cNvPr>
              <p:cNvSpPr>
                <a:spLocks noChangeShapeType="1"/>
              </p:cNvSpPr>
              <p:nvPr/>
            </p:nvSpPr>
            <p:spPr bwMode="auto">
              <a:xfrm>
                <a:off x="4647" y="1861"/>
                <a:ext cx="130" cy="7"/>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32" name="Line 225">
                <a:extLst>
                  <a:ext uri="{FF2B5EF4-FFF2-40B4-BE49-F238E27FC236}">
                    <a16:creationId xmlns:a16="http://schemas.microsoft.com/office/drawing/2014/main" id="{ADD789A8-353B-4B63-90AC-E075AC96C651}"/>
                  </a:ext>
                </a:extLst>
              </p:cNvPr>
              <p:cNvSpPr>
                <a:spLocks noChangeShapeType="1"/>
              </p:cNvSpPr>
              <p:nvPr/>
            </p:nvSpPr>
            <p:spPr bwMode="auto">
              <a:xfrm>
                <a:off x="4777" y="1868"/>
                <a:ext cx="125" cy="1"/>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33" name="Line 226">
                <a:extLst>
                  <a:ext uri="{FF2B5EF4-FFF2-40B4-BE49-F238E27FC236}">
                    <a16:creationId xmlns:a16="http://schemas.microsoft.com/office/drawing/2014/main" id="{E1C56183-A76B-4C8C-BFF7-3D0AB7B0AE03}"/>
                  </a:ext>
                </a:extLst>
              </p:cNvPr>
              <p:cNvSpPr>
                <a:spLocks noChangeShapeType="1"/>
              </p:cNvSpPr>
              <p:nvPr/>
            </p:nvSpPr>
            <p:spPr bwMode="auto">
              <a:xfrm flipV="1">
                <a:off x="4902" y="1850"/>
                <a:ext cx="130" cy="18"/>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34" name="Line 227">
                <a:extLst>
                  <a:ext uri="{FF2B5EF4-FFF2-40B4-BE49-F238E27FC236}">
                    <a16:creationId xmlns:a16="http://schemas.microsoft.com/office/drawing/2014/main" id="{48422E11-FA85-487F-A592-42ED41B9312A}"/>
                  </a:ext>
                </a:extLst>
              </p:cNvPr>
              <p:cNvSpPr>
                <a:spLocks noChangeShapeType="1"/>
              </p:cNvSpPr>
              <p:nvPr/>
            </p:nvSpPr>
            <p:spPr bwMode="auto">
              <a:xfrm flipV="1">
                <a:off x="5032" y="1843"/>
                <a:ext cx="131" cy="7"/>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35" name="Line 228">
                <a:extLst>
                  <a:ext uri="{FF2B5EF4-FFF2-40B4-BE49-F238E27FC236}">
                    <a16:creationId xmlns:a16="http://schemas.microsoft.com/office/drawing/2014/main" id="{8CFD1D55-F3BD-4BF8-9D26-EDEF91837604}"/>
                  </a:ext>
                </a:extLst>
              </p:cNvPr>
              <p:cNvSpPr>
                <a:spLocks noChangeShapeType="1"/>
              </p:cNvSpPr>
              <p:nvPr/>
            </p:nvSpPr>
            <p:spPr bwMode="auto">
              <a:xfrm flipV="1">
                <a:off x="5163" y="1836"/>
                <a:ext cx="125" cy="7"/>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36" name="Line 229">
                <a:extLst>
                  <a:ext uri="{FF2B5EF4-FFF2-40B4-BE49-F238E27FC236}">
                    <a16:creationId xmlns:a16="http://schemas.microsoft.com/office/drawing/2014/main" id="{A9FBFE27-9D94-4114-A0A2-42ADD6C320AA}"/>
                  </a:ext>
                </a:extLst>
              </p:cNvPr>
              <p:cNvSpPr>
                <a:spLocks noChangeShapeType="1"/>
              </p:cNvSpPr>
              <p:nvPr/>
            </p:nvSpPr>
            <p:spPr bwMode="auto">
              <a:xfrm flipV="1">
                <a:off x="5288" y="1832"/>
                <a:ext cx="130" cy="4"/>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37" name="Line 230">
                <a:extLst>
                  <a:ext uri="{FF2B5EF4-FFF2-40B4-BE49-F238E27FC236}">
                    <a16:creationId xmlns:a16="http://schemas.microsoft.com/office/drawing/2014/main" id="{C55C22F9-7720-4A1F-A8ED-EA8F8C1EFC43}"/>
                  </a:ext>
                </a:extLst>
              </p:cNvPr>
              <p:cNvSpPr>
                <a:spLocks noChangeShapeType="1"/>
              </p:cNvSpPr>
              <p:nvPr/>
            </p:nvSpPr>
            <p:spPr bwMode="auto">
              <a:xfrm flipV="1">
                <a:off x="5418" y="1825"/>
                <a:ext cx="130" cy="7"/>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38" name="Line 231">
                <a:extLst>
                  <a:ext uri="{FF2B5EF4-FFF2-40B4-BE49-F238E27FC236}">
                    <a16:creationId xmlns:a16="http://schemas.microsoft.com/office/drawing/2014/main" id="{7245B915-531A-4608-A303-39E31B8D63D6}"/>
                  </a:ext>
                </a:extLst>
              </p:cNvPr>
              <p:cNvSpPr>
                <a:spLocks noChangeShapeType="1"/>
              </p:cNvSpPr>
              <p:nvPr/>
            </p:nvSpPr>
            <p:spPr bwMode="auto">
              <a:xfrm flipV="1">
                <a:off x="5548" y="1810"/>
                <a:ext cx="126" cy="15"/>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39" name="Line 232">
                <a:extLst>
                  <a:ext uri="{FF2B5EF4-FFF2-40B4-BE49-F238E27FC236}">
                    <a16:creationId xmlns:a16="http://schemas.microsoft.com/office/drawing/2014/main" id="{2AD3C073-42DE-4474-B45B-85E3FACF8DD1}"/>
                  </a:ext>
                </a:extLst>
              </p:cNvPr>
              <p:cNvSpPr>
                <a:spLocks noChangeShapeType="1"/>
              </p:cNvSpPr>
              <p:nvPr/>
            </p:nvSpPr>
            <p:spPr bwMode="auto">
              <a:xfrm flipV="1">
                <a:off x="5674" y="1803"/>
                <a:ext cx="130" cy="7"/>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40" name="Line 233">
                <a:extLst>
                  <a:ext uri="{FF2B5EF4-FFF2-40B4-BE49-F238E27FC236}">
                    <a16:creationId xmlns:a16="http://schemas.microsoft.com/office/drawing/2014/main" id="{B7BCBCF0-9D71-43FA-883F-CADF11EAAD8D}"/>
                  </a:ext>
                </a:extLst>
              </p:cNvPr>
              <p:cNvSpPr>
                <a:spLocks noChangeShapeType="1"/>
              </p:cNvSpPr>
              <p:nvPr/>
            </p:nvSpPr>
            <p:spPr bwMode="auto">
              <a:xfrm>
                <a:off x="4006" y="1720"/>
                <a:ext cx="125" cy="7"/>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41" name="Line 234">
                <a:extLst>
                  <a:ext uri="{FF2B5EF4-FFF2-40B4-BE49-F238E27FC236}">
                    <a16:creationId xmlns:a16="http://schemas.microsoft.com/office/drawing/2014/main" id="{8C51AAF5-917D-4BB7-873B-DD51D417377C}"/>
                  </a:ext>
                </a:extLst>
              </p:cNvPr>
              <p:cNvSpPr>
                <a:spLocks noChangeShapeType="1"/>
              </p:cNvSpPr>
              <p:nvPr/>
            </p:nvSpPr>
            <p:spPr bwMode="auto">
              <a:xfrm flipV="1">
                <a:off x="4131" y="1705"/>
                <a:ext cx="131" cy="22"/>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42" name="Line 235">
                <a:extLst>
                  <a:ext uri="{FF2B5EF4-FFF2-40B4-BE49-F238E27FC236}">
                    <a16:creationId xmlns:a16="http://schemas.microsoft.com/office/drawing/2014/main" id="{80AC306D-CAF2-4E6B-894A-D11ACEA8A97B}"/>
                  </a:ext>
                </a:extLst>
              </p:cNvPr>
              <p:cNvSpPr>
                <a:spLocks noChangeShapeType="1"/>
              </p:cNvSpPr>
              <p:nvPr/>
            </p:nvSpPr>
            <p:spPr bwMode="auto">
              <a:xfrm flipV="1">
                <a:off x="4262" y="1669"/>
                <a:ext cx="130" cy="36"/>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43" name="Line 236">
                <a:extLst>
                  <a:ext uri="{FF2B5EF4-FFF2-40B4-BE49-F238E27FC236}">
                    <a16:creationId xmlns:a16="http://schemas.microsoft.com/office/drawing/2014/main" id="{6DD3C87B-F602-4689-A011-54AB5DD70878}"/>
                  </a:ext>
                </a:extLst>
              </p:cNvPr>
              <p:cNvSpPr>
                <a:spLocks noChangeShapeType="1"/>
              </p:cNvSpPr>
              <p:nvPr/>
            </p:nvSpPr>
            <p:spPr bwMode="auto">
              <a:xfrm flipV="1">
                <a:off x="4392" y="1644"/>
                <a:ext cx="125" cy="25"/>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44" name="Line 237">
                <a:extLst>
                  <a:ext uri="{FF2B5EF4-FFF2-40B4-BE49-F238E27FC236}">
                    <a16:creationId xmlns:a16="http://schemas.microsoft.com/office/drawing/2014/main" id="{ED19B687-F687-4766-AC64-00CE990E2232}"/>
                  </a:ext>
                </a:extLst>
              </p:cNvPr>
              <p:cNvSpPr>
                <a:spLocks noChangeShapeType="1"/>
              </p:cNvSpPr>
              <p:nvPr/>
            </p:nvSpPr>
            <p:spPr bwMode="auto">
              <a:xfrm flipV="1">
                <a:off x="4517" y="1608"/>
                <a:ext cx="130" cy="36"/>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45" name="Line 238">
                <a:extLst>
                  <a:ext uri="{FF2B5EF4-FFF2-40B4-BE49-F238E27FC236}">
                    <a16:creationId xmlns:a16="http://schemas.microsoft.com/office/drawing/2014/main" id="{F760DF60-A5EE-434C-9761-81F502739914}"/>
                  </a:ext>
                </a:extLst>
              </p:cNvPr>
              <p:cNvSpPr>
                <a:spLocks noChangeShapeType="1"/>
              </p:cNvSpPr>
              <p:nvPr/>
            </p:nvSpPr>
            <p:spPr bwMode="auto">
              <a:xfrm flipV="1">
                <a:off x="4647" y="1557"/>
                <a:ext cx="130" cy="51"/>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46" name="Line 239">
                <a:extLst>
                  <a:ext uri="{FF2B5EF4-FFF2-40B4-BE49-F238E27FC236}">
                    <a16:creationId xmlns:a16="http://schemas.microsoft.com/office/drawing/2014/main" id="{51081B03-F837-4263-AE9E-9B83F5926E2F}"/>
                  </a:ext>
                </a:extLst>
              </p:cNvPr>
              <p:cNvSpPr>
                <a:spLocks noChangeShapeType="1"/>
              </p:cNvSpPr>
              <p:nvPr/>
            </p:nvSpPr>
            <p:spPr bwMode="auto">
              <a:xfrm>
                <a:off x="4777" y="1557"/>
                <a:ext cx="125" cy="33"/>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47" name="Line 240">
                <a:extLst>
                  <a:ext uri="{FF2B5EF4-FFF2-40B4-BE49-F238E27FC236}">
                    <a16:creationId xmlns:a16="http://schemas.microsoft.com/office/drawing/2014/main" id="{2B57A000-D4AB-427A-BDF5-2C2FE1C79333}"/>
                  </a:ext>
                </a:extLst>
              </p:cNvPr>
              <p:cNvSpPr>
                <a:spLocks noChangeShapeType="1"/>
              </p:cNvSpPr>
              <p:nvPr/>
            </p:nvSpPr>
            <p:spPr bwMode="auto">
              <a:xfrm>
                <a:off x="4902" y="1590"/>
                <a:ext cx="130" cy="58"/>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48" name="Line 241">
                <a:extLst>
                  <a:ext uri="{FF2B5EF4-FFF2-40B4-BE49-F238E27FC236}">
                    <a16:creationId xmlns:a16="http://schemas.microsoft.com/office/drawing/2014/main" id="{45D29B2A-A40D-4E5A-BCEA-1AACFCF9BEE9}"/>
                  </a:ext>
                </a:extLst>
              </p:cNvPr>
              <p:cNvSpPr>
                <a:spLocks noChangeShapeType="1"/>
              </p:cNvSpPr>
              <p:nvPr/>
            </p:nvSpPr>
            <p:spPr bwMode="auto">
              <a:xfrm>
                <a:off x="5032" y="1648"/>
                <a:ext cx="131" cy="21"/>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49" name="Line 242">
                <a:extLst>
                  <a:ext uri="{FF2B5EF4-FFF2-40B4-BE49-F238E27FC236}">
                    <a16:creationId xmlns:a16="http://schemas.microsoft.com/office/drawing/2014/main" id="{50BEBFC6-FDB4-4C50-9F07-E099667D89E6}"/>
                  </a:ext>
                </a:extLst>
              </p:cNvPr>
              <p:cNvSpPr>
                <a:spLocks noChangeShapeType="1"/>
              </p:cNvSpPr>
              <p:nvPr/>
            </p:nvSpPr>
            <p:spPr bwMode="auto">
              <a:xfrm>
                <a:off x="5163" y="1669"/>
                <a:ext cx="125" cy="44"/>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50" name="Line 243">
                <a:extLst>
                  <a:ext uri="{FF2B5EF4-FFF2-40B4-BE49-F238E27FC236}">
                    <a16:creationId xmlns:a16="http://schemas.microsoft.com/office/drawing/2014/main" id="{5F7B29F5-EF81-416E-A60F-CC08E228FCC7}"/>
                  </a:ext>
                </a:extLst>
              </p:cNvPr>
              <p:cNvSpPr>
                <a:spLocks noChangeShapeType="1"/>
              </p:cNvSpPr>
              <p:nvPr/>
            </p:nvSpPr>
            <p:spPr bwMode="auto">
              <a:xfrm>
                <a:off x="5288" y="1713"/>
                <a:ext cx="130" cy="54"/>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51" name="Line 244">
                <a:extLst>
                  <a:ext uri="{FF2B5EF4-FFF2-40B4-BE49-F238E27FC236}">
                    <a16:creationId xmlns:a16="http://schemas.microsoft.com/office/drawing/2014/main" id="{90935B82-8D72-49E8-A558-FEB613D04554}"/>
                  </a:ext>
                </a:extLst>
              </p:cNvPr>
              <p:cNvSpPr>
                <a:spLocks noChangeShapeType="1"/>
              </p:cNvSpPr>
              <p:nvPr/>
            </p:nvSpPr>
            <p:spPr bwMode="auto">
              <a:xfrm flipV="1">
                <a:off x="5418" y="1760"/>
                <a:ext cx="130" cy="7"/>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52" name="Line 245">
                <a:extLst>
                  <a:ext uri="{FF2B5EF4-FFF2-40B4-BE49-F238E27FC236}">
                    <a16:creationId xmlns:a16="http://schemas.microsoft.com/office/drawing/2014/main" id="{29AC0621-17A4-4A8D-8A55-3E6292247B21}"/>
                  </a:ext>
                </a:extLst>
              </p:cNvPr>
              <p:cNvSpPr>
                <a:spLocks noChangeShapeType="1"/>
              </p:cNvSpPr>
              <p:nvPr/>
            </p:nvSpPr>
            <p:spPr bwMode="auto">
              <a:xfrm flipV="1">
                <a:off x="5548" y="1753"/>
                <a:ext cx="126" cy="7"/>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53" name="Line 246">
                <a:extLst>
                  <a:ext uri="{FF2B5EF4-FFF2-40B4-BE49-F238E27FC236}">
                    <a16:creationId xmlns:a16="http://schemas.microsoft.com/office/drawing/2014/main" id="{4F56032D-5F68-4599-9EAF-54FD0139A2E3}"/>
                  </a:ext>
                </a:extLst>
              </p:cNvPr>
              <p:cNvSpPr>
                <a:spLocks noChangeShapeType="1"/>
              </p:cNvSpPr>
              <p:nvPr/>
            </p:nvSpPr>
            <p:spPr bwMode="auto">
              <a:xfrm>
                <a:off x="5674" y="1753"/>
                <a:ext cx="130" cy="0"/>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54" name="Oval 247">
                <a:extLst>
                  <a:ext uri="{FF2B5EF4-FFF2-40B4-BE49-F238E27FC236}">
                    <a16:creationId xmlns:a16="http://schemas.microsoft.com/office/drawing/2014/main" id="{4FB13175-E406-40DE-9229-D7D977DAE076}"/>
                  </a:ext>
                </a:extLst>
              </p:cNvPr>
              <p:cNvSpPr>
                <a:spLocks noChangeArrowheads="1"/>
              </p:cNvSpPr>
              <p:nvPr/>
            </p:nvSpPr>
            <p:spPr bwMode="auto">
              <a:xfrm>
                <a:off x="3974" y="137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55" name="Oval 248">
                <a:extLst>
                  <a:ext uri="{FF2B5EF4-FFF2-40B4-BE49-F238E27FC236}">
                    <a16:creationId xmlns:a16="http://schemas.microsoft.com/office/drawing/2014/main" id="{1034AE34-19BA-4847-A45C-D534E984CDCD}"/>
                  </a:ext>
                </a:extLst>
              </p:cNvPr>
              <p:cNvSpPr>
                <a:spLocks noChangeArrowheads="1"/>
              </p:cNvSpPr>
              <p:nvPr/>
            </p:nvSpPr>
            <p:spPr bwMode="auto">
              <a:xfrm>
                <a:off x="4100" y="1257"/>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56" name="Oval 249">
                <a:extLst>
                  <a:ext uri="{FF2B5EF4-FFF2-40B4-BE49-F238E27FC236}">
                    <a16:creationId xmlns:a16="http://schemas.microsoft.com/office/drawing/2014/main" id="{F4CBF5C6-CCA4-4841-8CD3-18BD0742C553}"/>
                  </a:ext>
                </a:extLst>
              </p:cNvPr>
              <p:cNvSpPr>
                <a:spLocks noChangeArrowheads="1"/>
              </p:cNvSpPr>
              <p:nvPr/>
            </p:nvSpPr>
            <p:spPr bwMode="auto">
              <a:xfrm>
                <a:off x="4230" y="115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57" name="Oval 250">
                <a:extLst>
                  <a:ext uri="{FF2B5EF4-FFF2-40B4-BE49-F238E27FC236}">
                    <a16:creationId xmlns:a16="http://schemas.microsoft.com/office/drawing/2014/main" id="{37B2B344-2EEA-4B53-89D1-9253E6A9F9F4}"/>
                  </a:ext>
                </a:extLst>
              </p:cNvPr>
              <p:cNvSpPr>
                <a:spLocks noChangeArrowheads="1"/>
              </p:cNvSpPr>
              <p:nvPr/>
            </p:nvSpPr>
            <p:spPr bwMode="auto">
              <a:xfrm>
                <a:off x="4360" y="1011"/>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58" name="Oval 251">
                <a:extLst>
                  <a:ext uri="{FF2B5EF4-FFF2-40B4-BE49-F238E27FC236}">
                    <a16:creationId xmlns:a16="http://schemas.microsoft.com/office/drawing/2014/main" id="{8331F987-F0B7-4A4A-86A6-E71A8825E1D2}"/>
                  </a:ext>
                </a:extLst>
              </p:cNvPr>
              <p:cNvSpPr>
                <a:spLocks noChangeArrowheads="1"/>
              </p:cNvSpPr>
              <p:nvPr/>
            </p:nvSpPr>
            <p:spPr bwMode="auto">
              <a:xfrm>
                <a:off x="4486" y="104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59" name="Oval 252">
                <a:extLst>
                  <a:ext uri="{FF2B5EF4-FFF2-40B4-BE49-F238E27FC236}">
                    <a16:creationId xmlns:a16="http://schemas.microsoft.com/office/drawing/2014/main" id="{6BFFDD66-BDFD-43D5-824B-20750192384F}"/>
                  </a:ext>
                </a:extLst>
              </p:cNvPr>
              <p:cNvSpPr>
                <a:spLocks noChangeArrowheads="1"/>
              </p:cNvSpPr>
              <p:nvPr/>
            </p:nvSpPr>
            <p:spPr bwMode="auto">
              <a:xfrm>
                <a:off x="4616" y="109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60" name="Oval 253">
                <a:extLst>
                  <a:ext uri="{FF2B5EF4-FFF2-40B4-BE49-F238E27FC236}">
                    <a16:creationId xmlns:a16="http://schemas.microsoft.com/office/drawing/2014/main" id="{A868796A-2036-468C-AD14-6697904F355C}"/>
                  </a:ext>
                </a:extLst>
              </p:cNvPr>
              <p:cNvSpPr>
                <a:spLocks noChangeArrowheads="1"/>
              </p:cNvSpPr>
              <p:nvPr/>
            </p:nvSpPr>
            <p:spPr bwMode="auto">
              <a:xfrm>
                <a:off x="4746" y="117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61" name="Oval 254">
                <a:extLst>
                  <a:ext uri="{FF2B5EF4-FFF2-40B4-BE49-F238E27FC236}">
                    <a16:creationId xmlns:a16="http://schemas.microsoft.com/office/drawing/2014/main" id="{68A29A51-F8C9-4896-AF52-EB9EA435B1A7}"/>
                  </a:ext>
                </a:extLst>
              </p:cNvPr>
              <p:cNvSpPr>
                <a:spLocks noChangeArrowheads="1"/>
              </p:cNvSpPr>
              <p:nvPr/>
            </p:nvSpPr>
            <p:spPr bwMode="auto">
              <a:xfrm>
                <a:off x="4871" y="123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62" name="Oval 255">
                <a:extLst>
                  <a:ext uri="{FF2B5EF4-FFF2-40B4-BE49-F238E27FC236}">
                    <a16:creationId xmlns:a16="http://schemas.microsoft.com/office/drawing/2014/main" id="{348DFDC0-588E-43B0-B092-8856CFF89BFD}"/>
                  </a:ext>
                </a:extLst>
              </p:cNvPr>
              <p:cNvSpPr>
                <a:spLocks noChangeArrowheads="1"/>
              </p:cNvSpPr>
              <p:nvPr/>
            </p:nvSpPr>
            <p:spPr bwMode="auto">
              <a:xfrm>
                <a:off x="5001" y="148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63" name="Oval 256">
                <a:extLst>
                  <a:ext uri="{FF2B5EF4-FFF2-40B4-BE49-F238E27FC236}">
                    <a16:creationId xmlns:a16="http://schemas.microsoft.com/office/drawing/2014/main" id="{15DC03D7-AB01-42C0-853E-2A4F3D7DDEBD}"/>
                  </a:ext>
                </a:extLst>
              </p:cNvPr>
              <p:cNvSpPr>
                <a:spLocks noChangeArrowheads="1"/>
              </p:cNvSpPr>
              <p:nvPr/>
            </p:nvSpPr>
            <p:spPr bwMode="auto">
              <a:xfrm>
                <a:off x="5131" y="150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64" name="Oval 257">
                <a:extLst>
                  <a:ext uri="{FF2B5EF4-FFF2-40B4-BE49-F238E27FC236}">
                    <a16:creationId xmlns:a16="http://schemas.microsoft.com/office/drawing/2014/main" id="{936881A8-E246-4443-8186-F3748B873710}"/>
                  </a:ext>
                </a:extLst>
              </p:cNvPr>
              <p:cNvSpPr>
                <a:spLocks noChangeArrowheads="1"/>
              </p:cNvSpPr>
              <p:nvPr/>
            </p:nvSpPr>
            <p:spPr bwMode="auto">
              <a:xfrm>
                <a:off x="5257" y="155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65" name="Oval 258">
                <a:extLst>
                  <a:ext uri="{FF2B5EF4-FFF2-40B4-BE49-F238E27FC236}">
                    <a16:creationId xmlns:a16="http://schemas.microsoft.com/office/drawing/2014/main" id="{4E00245C-BAF0-4C91-8218-5605E6FB1373}"/>
                  </a:ext>
                </a:extLst>
              </p:cNvPr>
              <p:cNvSpPr>
                <a:spLocks noChangeArrowheads="1"/>
              </p:cNvSpPr>
              <p:nvPr/>
            </p:nvSpPr>
            <p:spPr bwMode="auto">
              <a:xfrm>
                <a:off x="5387" y="158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66" name="Oval 259">
                <a:extLst>
                  <a:ext uri="{FF2B5EF4-FFF2-40B4-BE49-F238E27FC236}">
                    <a16:creationId xmlns:a16="http://schemas.microsoft.com/office/drawing/2014/main" id="{894AAF82-25EF-4219-985C-C0A3BB3FD06D}"/>
                  </a:ext>
                </a:extLst>
              </p:cNvPr>
              <p:cNvSpPr>
                <a:spLocks noChangeArrowheads="1"/>
              </p:cNvSpPr>
              <p:nvPr/>
            </p:nvSpPr>
            <p:spPr bwMode="auto">
              <a:xfrm>
                <a:off x="5517" y="1629"/>
                <a:ext cx="58"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67" name="Oval 260">
                <a:extLst>
                  <a:ext uri="{FF2B5EF4-FFF2-40B4-BE49-F238E27FC236}">
                    <a16:creationId xmlns:a16="http://schemas.microsoft.com/office/drawing/2014/main" id="{1C0CC1C9-8C49-452E-B9BE-3D366586C2AB}"/>
                  </a:ext>
                </a:extLst>
              </p:cNvPr>
              <p:cNvSpPr>
                <a:spLocks noChangeArrowheads="1"/>
              </p:cNvSpPr>
              <p:nvPr/>
            </p:nvSpPr>
            <p:spPr bwMode="auto">
              <a:xfrm>
                <a:off x="5643" y="166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68" name="Oval 261">
                <a:extLst>
                  <a:ext uri="{FF2B5EF4-FFF2-40B4-BE49-F238E27FC236}">
                    <a16:creationId xmlns:a16="http://schemas.microsoft.com/office/drawing/2014/main" id="{DD8DB8EB-74B0-4134-94F6-1681F6F9E87E}"/>
                  </a:ext>
                </a:extLst>
              </p:cNvPr>
              <p:cNvSpPr>
                <a:spLocks noChangeArrowheads="1"/>
              </p:cNvSpPr>
              <p:nvPr/>
            </p:nvSpPr>
            <p:spPr bwMode="auto">
              <a:xfrm>
                <a:off x="5773" y="1669"/>
                <a:ext cx="57"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69" name="Rectangle 262">
                <a:extLst>
                  <a:ext uri="{FF2B5EF4-FFF2-40B4-BE49-F238E27FC236}">
                    <a16:creationId xmlns:a16="http://schemas.microsoft.com/office/drawing/2014/main" id="{A324BA71-3AC3-4B41-9B65-6ACE369B0992}"/>
                  </a:ext>
                </a:extLst>
              </p:cNvPr>
              <p:cNvSpPr>
                <a:spLocks noChangeArrowheads="1"/>
              </p:cNvSpPr>
              <p:nvPr/>
            </p:nvSpPr>
            <p:spPr bwMode="auto">
              <a:xfrm>
                <a:off x="3974" y="1767"/>
                <a:ext cx="59"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70" name="Rectangle 263">
                <a:extLst>
                  <a:ext uri="{FF2B5EF4-FFF2-40B4-BE49-F238E27FC236}">
                    <a16:creationId xmlns:a16="http://schemas.microsoft.com/office/drawing/2014/main" id="{50D3885A-9D8B-41A2-8403-96313117493C}"/>
                  </a:ext>
                </a:extLst>
              </p:cNvPr>
              <p:cNvSpPr>
                <a:spLocks noChangeArrowheads="1"/>
              </p:cNvSpPr>
              <p:nvPr/>
            </p:nvSpPr>
            <p:spPr bwMode="auto">
              <a:xfrm>
                <a:off x="4100" y="181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71" name="Rectangle 264">
                <a:extLst>
                  <a:ext uri="{FF2B5EF4-FFF2-40B4-BE49-F238E27FC236}">
                    <a16:creationId xmlns:a16="http://schemas.microsoft.com/office/drawing/2014/main" id="{E28E8313-76CF-447A-A292-834362F65B49}"/>
                  </a:ext>
                </a:extLst>
              </p:cNvPr>
              <p:cNvSpPr>
                <a:spLocks noChangeArrowheads="1"/>
              </p:cNvSpPr>
              <p:nvPr/>
            </p:nvSpPr>
            <p:spPr bwMode="auto">
              <a:xfrm>
                <a:off x="4230" y="182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72" name="Rectangle 265">
                <a:extLst>
                  <a:ext uri="{FF2B5EF4-FFF2-40B4-BE49-F238E27FC236}">
                    <a16:creationId xmlns:a16="http://schemas.microsoft.com/office/drawing/2014/main" id="{02DFE2CF-01A5-49EC-A1DA-C9B3D3F0322C}"/>
                  </a:ext>
                </a:extLst>
              </p:cNvPr>
              <p:cNvSpPr>
                <a:spLocks noChangeArrowheads="1"/>
              </p:cNvSpPr>
              <p:nvPr/>
            </p:nvSpPr>
            <p:spPr bwMode="auto">
              <a:xfrm>
                <a:off x="4360" y="1792"/>
                <a:ext cx="59"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73" name="Rectangle 266">
                <a:extLst>
                  <a:ext uri="{FF2B5EF4-FFF2-40B4-BE49-F238E27FC236}">
                    <a16:creationId xmlns:a16="http://schemas.microsoft.com/office/drawing/2014/main" id="{32640A30-BA51-4408-A382-CBC8BB223203}"/>
                  </a:ext>
                </a:extLst>
              </p:cNvPr>
              <p:cNvSpPr>
                <a:spLocks noChangeArrowheads="1"/>
              </p:cNvSpPr>
              <p:nvPr/>
            </p:nvSpPr>
            <p:spPr bwMode="auto">
              <a:xfrm>
                <a:off x="4486" y="1832"/>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74" name="Rectangle 267">
                <a:extLst>
                  <a:ext uri="{FF2B5EF4-FFF2-40B4-BE49-F238E27FC236}">
                    <a16:creationId xmlns:a16="http://schemas.microsoft.com/office/drawing/2014/main" id="{4B4C1A7A-59EF-4585-B9AB-2AF55EF0D477}"/>
                  </a:ext>
                </a:extLst>
              </p:cNvPr>
              <p:cNvSpPr>
                <a:spLocks noChangeArrowheads="1"/>
              </p:cNvSpPr>
              <p:nvPr/>
            </p:nvSpPr>
            <p:spPr bwMode="auto">
              <a:xfrm>
                <a:off x="4616" y="1836"/>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75" name="Rectangle 268">
                <a:extLst>
                  <a:ext uri="{FF2B5EF4-FFF2-40B4-BE49-F238E27FC236}">
                    <a16:creationId xmlns:a16="http://schemas.microsoft.com/office/drawing/2014/main" id="{031264C2-B7D4-4F8E-BF52-5BD56DA5B5CA}"/>
                  </a:ext>
                </a:extLst>
              </p:cNvPr>
              <p:cNvSpPr>
                <a:spLocks noChangeArrowheads="1"/>
              </p:cNvSpPr>
              <p:nvPr/>
            </p:nvSpPr>
            <p:spPr bwMode="auto">
              <a:xfrm>
                <a:off x="4746" y="1843"/>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76" name="Rectangle 269">
                <a:extLst>
                  <a:ext uri="{FF2B5EF4-FFF2-40B4-BE49-F238E27FC236}">
                    <a16:creationId xmlns:a16="http://schemas.microsoft.com/office/drawing/2014/main" id="{4722E9A9-7C39-4454-9ECA-D5D1B07F56E2}"/>
                  </a:ext>
                </a:extLst>
              </p:cNvPr>
              <p:cNvSpPr>
                <a:spLocks noChangeArrowheads="1"/>
              </p:cNvSpPr>
              <p:nvPr/>
            </p:nvSpPr>
            <p:spPr bwMode="auto">
              <a:xfrm>
                <a:off x="4871" y="1843"/>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77" name="Rectangle 270">
                <a:extLst>
                  <a:ext uri="{FF2B5EF4-FFF2-40B4-BE49-F238E27FC236}">
                    <a16:creationId xmlns:a16="http://schemas.microsoft.com/office/drawing/2014/main" id="{160E32EA-A293-45FD-BA79-6D5412369855}"/>
                  </a:ext>
                </a:extLst>
              </p:cNvPr>
              <p:cNvSpPr>
                <a:spLocks noChangeArrowheads="1"/>
              </p:cNvSpPr>
              <p:nvPr/>
            </p:nvSpPr>
            <p:spPr bwMode="auto">
              <a:xfrm>
                <a:off x="5001" y="182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78" name="Rectangle 271">
                <a:extLst>
                  <a:ext uri="{FF2B5EF4-FFF2-40B4-BE49-F238E27FC236}">
                    <a16:creationId xmlns:a16="http://schemas.microsoft.com/office/drawing/2014/main" id="{E16739DE-426D-4EED-A247-A412D7F8AD63}"/>
                  </a:ext>
                </a:extLst>
              </p:cNvPr>
              <p:cNvSpPr>
                <a:spLocks noChangeArrowheads="1"/>
              </p:cNvSpPr>
              <p:nvPr/>
            </p:nvSpPr>
            <p:spPr bwMode="auto">
              <a:xfrm>
                <a:off x="5131" y="1818"/>
                <a:ext cx="59"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79" name="Rectangle 272">
                <a:extLst>
                  <a:ext uri="{FF2B5EF4-FFF2-40B4-BE49-F238E27FC236}">
                    <a16:creationId xmlns:a16="http://schemas.microsoft.com/office/drawing/2014/main" id="{1DC7B50A-094E-4373-AA2E-8999C5B81E1B}"/>
                  </a:ext>
                </a:extLst>
              </p:cNvPr>
              <p:cNvSpPr>
                <a:spLocks noChangeArrowheads="1"/>
              </p:cNvSpPr>
              <p:nvPr/>
            </p:nvSpPr>
            <p:spPr bwMode="auto">
              <a:xfrm>
                <a:off x="5257" y="181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80" name="Rectangle 273">
                <a:extLst>
                  <a:ext uri="{FF2B5EF4-FFF2-40B4-BE49-F238E27FC236}">
                    <a16:creationId xmlns:a16="http://schemas.microsoft.com/office/drawing/2014/main" id="{E3C5E3C0-8BC3-4E2E-AFE7-3E9E7700A55B}"/>
                  </a:ext>
                </a:extLst>
              </p:cNvPr>
              <p:cNvSpPr>
                <a:spLocks noChangeArrowheads="1"/>
              </p:cNvSpPr>
              <p:nvPr/>
            </p:nvSpPr>
            <p:spPr bwMode="auto">
              <a:xfrm>
                <a:off x="5387" y="1807"/>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81" name="Rectangle 274">
                <a:extLst>
                  <a:ext uri="{FF2B5EF4-FFF2-40B4-BE49-F238E27FC236}">
                    <a16:creationId xmlns:a16="http://schemas.microsoft.com/office/drawing/2014/main" id="{5D33F36E-ED3D-4613-8FBF-B06EAD5B3641}"/>
                  </a:ext>
                </a:extLst>
              </p:cNvPr>
              <p:cNvSpPr>
                <a:spLocks noChangeArrowheads="1"/>
              </p:cNvSpPr>
              <p:nvPr/>
            </p:nvSpPr>
            <p:spPr bwMode="auto">
              <a:xfrm>
                <a:off x="5517" y="180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82" name="Rectangle 275">
                <a:extLst>
                  <a:ext uri="{FF2B5EF4-FFF2-40B4-BE49-F238E27FC236}">
                    <a16:creationId xmlns:a16="http://schemas.microsoft.com/office/drawing/2014/main" id="{8DEC056B-4DED-4FA6-8552-6F6700537F27}"/>
                  </a:ext>
                </a:extLst>
              </p:cNvPr>
              <p:cNvSpPr>
                <a:spLocks noChangeArrowheads="1"/>
              </p:cNvSpPr>
              <p:nvPr/>
            </p:nvSpPr>
            <p:spPr bwMode="auto">
              <a:xfrm>
                <a:off x="5643" y="178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83" name="Rectangle 276">
                <a:extLst>
                  <a:ext uri="{FF2B5EF4-FFF2-40B4-BE49-F238E27FC236}">
                    <a16:creationId xmlns:a16="http://schemas.microsoft.com/office/drawing/2014/main" id="{951B8C6B-16F6-4AD0-961E-B95A55ED2F21}"/>
                  </a:ext>
                </a:extLst>
              </p:cNvPr>
              <p:cNvSpPr>
                <a:spLocks noChangeArrowheads="1"/>
              </p:cNvSpPr>
              <p:nvPr/>
            </p:nvSpPr>
            <p:spPr bwMode="auto">
              <a:xfrm>
                <a:off x="5773" y="1778"/>
                <a:ext cx="57"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884" name="Freeform 277">
                <a:extLst>
                  <a:ext uri="{FF2B5EF4-FFF2-40B4-BE49-F238E27FC236}">
                    <a16:creationId xmlns:a16="http://schemas.microsoft.com/office/drawing/2014/main" id="{41EBACA7-B232-4125-93F9-5474C27EB6D4}"/>
                  </a:ext>
                </a:extLst>
              </p:cNvPr>
              <p:cNvSpPr>
                <a:spLocks/>
              </p:cNvSpPr>
              <p:nvPr/>
            </p:nvSpPr>
            <p:spPr bwMode="auto">
              <a:xfrm>
                <a:off x="3974" y="1695"/>
                <a:ext cx="63" cy="50"/>
              </a:xfrm>
              <a:custGeom>
                <a:avLst/>
                <a:gdLst>
                  <a:gd name="T0" fmla="*/ 32 w 84"/>
                  <a:gd name="T1" fmla="*/ 0 h 84"/>
                  <a:gd name="T2" fmla="*/ 63 w 84"/>
                  <a:gd name="T3" fmla="*/ 50 h 84"/>
                  <a:gd name="T4" fmla="*/ 0 w 84"/>
                  <a:gd name="T5" fmla="*/ 50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85" name="Freeform 278">
                <a:extLst>
                  <a:ext uri="{FF2B5EF4-FFF2-40B4-BE49-F238E27FC236}">
                    <a16:creationId xmlns:a16="http://schemas.microsoft.com/office/drawing/2014/main" id="{CF40AD44-0023-4CAB-A887-16CC5DEB870C}"/>
                  </a:ext>
                </a:extLst>
              </p:cNvPr>
              <p:cNvSpPr>
                <a:spLocks/>
              </p:cNvSpPr>
              <p:nvPr/>
            </p:nvSpPr>
            <p:spPr bwMode="auto">
              <a:xfrm>
                <a:off x="4100" y="1702"/>
                <a:ext cx="63" cy="51"/>
              </a:xfrm>
              <a:custGeom>
                <a:avLst/>
                <a:gdLst>
                  <a:gd name="T0" fmla="*/ 32 w 84"/>
                  <a:gd name="T1" fmla="*/ 0 h 84"/>
                  <a:gd name="T2" fmla="*/ 63 w 84"/>
                  <a:gd name="T3" fmla="*/ 51 h 84"/>
                  <a:gd name="T4" fmla="*/ 0 w 84"/>
                  <a:gd name="T5" fmla="*/ 51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86" name="Freeform 279">
                <a:extLst>
                  <a:ext uri="{FF2B5EF4-FFF2-40B4-BE49-F238E27FC236}">
                    <a16:creationId xmlns:a16="http://schemas.microsoft.com/office/drawing/2014/main" id="{4A782BA1-EC1A-4934-9FD0-2C51EDA40C98}"/>
                  </a:ext>
                </a:extLst>
              </p:cNvPr>
              <p:cNvSpPr>
                <a:spLocks/>
              </p:cNvSpPr>
              <p:nvPr/>
            </p:nvSpPr>
            <p:spPr bwMode="auto">
              <a:xfrm>
                <a:off x="4230" y="1680"/>
                <a:ext cx="63" cy="51"/>
              </a:xfrm>
              <a:custGeom>
                <a:avLst/>
                <a:gdLst>
                  <a:gd name="T0" fmla="*/ 32 w 84"/>
                  <a:gd name="T1" fmla="*/ 0 h 84"/>
                  <a:gd name="T2" fmla="*/ 63 w 84"/>
                  <a:gd name="T3" fmla="*/ 51 h 84"/>
                  <a:gd name="T4" fmla="*/ 0 w 84"/>
                  <a:gd name="T5" fmla="*/ 51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87" name="Freeform 280">
                <a:extLst>
                  <a:ext uri="{FF2B5EF4-FFF2-40B4-BE49-F238E27FC236}">
                    <a16:creationId xmlns:a16="http://schemas.microsoft.com/office/drawing/2014/main" id="{BCDAC56A-A500-41B2-BF10-90A0DD48D2F3}"/>
                  </a:ext>
                </a:extLst>
              </p:cNvPr>
              <p:cNvSpPr>
                <a:spLocks/>
              </p:cNvSpPr>
              <p:nvPr/>
            </p:nvSpPr>
            <p:spPr bwMode="auto">
              <a:xfrm>
                <a:off x="4360" y="1644"/>
                <a:ext cx="63" cy="51"/>
              </a:xfrm>
              <a:custGeom>
                <a:avLst/>
                <a:gdLst>
                  <a:gd name="T0" fmla="*/ 32 w 84"/>
                  <a:gd name="T1" fmla="*/ 0 h 84"/>
                  <a:gd name="T2" fmla="*/ 63 w 84"/>
                  <a:gd name="T3" fmla="*/ 51 h 84"/>
                  <a:gd name="T4" fmla="*/ 0 w 84"/>
                  <a:gd name="T5" fmla="*/ 51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88" name="Freeform 281">
                <a:extLst>
                  <a:ext uri="{FF2B5EF4-FFF2-40B4-BE49-F238E27FC236}">
                    <a16:creationId xmlns:a16="http://schemas.microsoft.com/office/drawing/2014/main" id="{E34768D8-7425-4621-B3E0-955C483A92B1}"/>
                  </a:ext>
                </a:extLst>
              </p:cNvPr>
              <p:cNvSpPr>
                <a:spLocks/>
              </p:cNvSpPr>
              <p:nvPr/>
            </p:nvSpPr>
            <p:spPr bwMode="auto">
              <a:xfrm>
                <a:off x="4486" y="1619"/>
                <a:ext cx="63" cy="50"/>
              </a:xfrm>
              <a:custGeom>
                <a:avLst/>
                <a:gdLst>
                  <a:gd name="T0" fmla="*/ 32 w 84"/>
                  <a:gd name="T1" fmla="*/ 0 h 84"/>
                  <a:gd name="T2" fmla="*/ 63 w 84"/>
                  <a:gd name="T3" fmla="*/ 50 h 84"/>
                  <a:gd name="T4" fmla="*/ 0 w 84"/>
                  <a:gd name="T5" fmla="*/ 50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89" name="Freeform 282">
                <a:extLst>
                  <a:ext uri="{FF2B5EF4-FFF2-40B4-BE49-F238E27FC236}">
                    <a16:creationId xmlns:a16="http://schemas.microsoft.com/office/drawing/2014/main" id="{3B428519-4832-4807-9EED-09F896BAE048}"/>
                  </a:ext>
                </a:extLst>
              </p:cNvPr>
              <p:cNvSpPr>
                <a:spLocks/>
              </p:cNvSpPr>
              <p:nvPr/>
            </p:nvSpPr>
            <p:spPr bwMode="auto">
              <a:xfrm>
                <a:off x="4616" y="1582"/>
                <a:ext cx="63" cy="51"/>
              </a:xfrm>
              <a:custGeom>
                <a:avLst/>
                <a:gdLst>
                  <a:gd name="T0" fmla="*/ 32 w 84"/>
                  <a:gd name="T1" fmla="*/ 0 h 84"/>
                  <a:gd name="T2" fmla="*/ 63 w 84"/>
                  <a:gd name="T3" fmla="*/ 51 h 84"/>
                  <a:gd name="T4" fmla="*/ 0 w 84"/>
                  <a:gd name="T5" fmla="*/ 51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90" name="Freeform 283">
                <a:extLst>
                  <a:ext uri="{FF2B5EF4-FFF2-40B4-BE49-F238E27FC236}">
                    <a16:creationId xmlns:a16="http://schemas.microsoft.com/office/drawing/2014/main" id="{70918CD4-A995-49FB-ABFE-49AED094FDEE}"/>
                  </a:ext>
                </a:extLst>
              </p:cNvPr>
              <p:cNvSpPr>
                <a:spLocks/>
              </p:cNvSpPr>
              <p:nvPr/>
            </p:nvSpPr>
            <p:spPr bwMode="auto">
              <a:xfrm>
                <a:off x="4746" y="1532"/>
                <a:ext cx="63" cy="50"/>
              </a:xfrm>
              <a:custGeom>
                <a:avLst/>
                <a:gdLst>
                  <a:gd name="T0" fmla="*/ 32 w 84"/>
                  <a:gd name="T1" fmla="*/ 0 h 84"/>
                  <a:gd name="T2" fmla="*/ 63 w 84"/>
                  <a:gd name="T3" fmla="*/ 50 h 84"/>
                  <a:gd name="T4" fmla="*/ 0 w 84"/>
                  <a:gd name="T5" fmla="*/ 50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91" name="Freeform 284">
                <a:extLst>
                  <a:ext uri="{FF2B5EF4-FFF2-40B4-BE49-F238E27FC236}">
                    <a16:creationId xmlns:a16="http://schemas.microsoft.com/office/drawing/2014/main" id="{27F9B865-CD15-44E3-889B-D022D41B4224}"/>
                  </a:ext>
                </a:extLst>
              </p:cNvPr>
              <p:cNvSpPr>
                <a:spLocks/>
              </p:cNvSpPr>
              <p:nvPr/>
            </p:nvSpPr>
            <p:spPr bwMode="auto">
              <a:xfrm>
                <a:off x="4871" y="1564"/>
                <a:ext cx="63" cy="51"/>
              </a:xfrm>
              <a:custGeom>
                <a:avLst/>
                <a:gdLst>
                  <a:gd name="T0" fmla="*/ 32 w 84"/>
                  <a:gd name="T1" fmla="*/ 0 h 84"/>
                  <a:gd name="T2" fmla="*/ 63 w 84"/>
                  <a:gd name="T3" fmla="*/ 51 h 84"/>
                  <a:gd name="T4" fmla="*/ 0 w 84"/>
                  <a:gd name="T5" fmla="*/ 51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92" name="Freeform 285">
                <a:extLst>
                  <a:ext uri="{FF2B5EF4-FFF2-40B4-BE49-F238E27FC236}">
                    <a16:creationId xmlns:a16="http://schemas.microsoft.com/office/drawing/2014/main" id="{D5D52859-05AC-494B-BDFD-DB45E6850811}"/>
                  </a:ext>
                </a:extLst>
              </p:cNvPr>
              <p:cNvSpPr>
                <a:spLocks/>
              </p:cNvSpPr>
              <p:nvPr/>
            </p:nvSpPr>
            <p:spPr bwMode="auto">
              <a:xfrm>
                <a:off x="5001" y="1622"/>
                <a:ext cx="63" cy="51"/>
              </a:xfrm>
              <a:custGeom>
                <a:avLst/>
                <a:gdLst>
                  <a:gd name="T0" fmla="*/ 32 w 84"/>
                  <a:gd name="T1" fmla="*/ 0 h 84"/>
                  <a:gd name="T2" fmla="*/ 63 w 84"/>
                  <a:gd name="T3" fmla="*/ 51 h 84"/>
                  <a:gd name="T4" fmla="*/ 0 w 84"/>
                  <a:gd name="T5" fmla="*/ 51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93" name="Freeform 286">
                <a:extLst>
                  <a:ext uri="{FF2B5EF4-FFF2-40B4-BE49-F238E27FC236}">
                    <a16:creationId xmlns:a16="http://schemas.microsoft.com/office/drawing/2014/main" id="{1543FEF9-9DD5-428A-A00B-1C2F35DDB1DC}"/>
                  </a:ext>
                </a:extLst>
              </p:cNvPr>
              <p:cNvSpPr>
                <a:spLocks/>
              </p:cNvSpPr>
              <p:nvPr/>
            </p:nvSpPr>
            <p:spPr bwMode="auto">
              <a:xfrm>
                <a:off x="5131" y="1644"/>
                <a:ext cx="63" cy="51"/>
              </a:xfrm>
              <a:custGeom>
                <a:avLst/>
                <a:gdLst>
                  <a:gd name="T0" fmla="*/ 32 w 84"/>
                  <a:gd name="T1" fmla="*/ 0 h 84"/>
                  <a:gd name="T2" fmla="*/ 63 w 84"/>
                  <a:gd name="T3" fmla="*/ 51 h 84"/>
                  <a:gd name="T4" fmla="*/ 0 w 84"/>
                  <a:gd name="T5" fmla="*/ 51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94" name="Freeform 287">
                <a:extLst>
                  <a:ext uri="{FF2B5EF4-FFF2-40B4-BE49-F238E27FC236}">
                    <a16:creationId xmlns:a16="http://schemas.microsoft.com/office/drawing/2014/main" id="{4E7B7B6E-477C-4E41-9AE3-1EA48D52A508}"/>
                  </a:ext>
                </a:extLst>
              </p:cNvPr>
              <p:cNvSpPr>
                <a:spLocks/>
              </p:cNvSpPr>
              <p:nvPr/>
            </p:nvSpPr>
            <p:spPr bwMode="auto">
              <a:xfrm>
                <a:off x="5257" y="1687"/>
                <a:ext cx="63" cy="51"/>
              </a:xfrm>
              <a:custGeom>
                <a:avLst/>
                <a:gdLst>
                  <a:gd name="T0" fmla="*/ 32 w 84"/>
                  <a:gd name="T1" fmla="*/ 0 h 84"/>
                  <a:gd name="T2" fmla="*/ 63 w 84"/>
                  <a:gd name="T3" fmla="*/ 51 h 84"/>
                  <a:gd name="T4" fmla="*/ 0 w 84"/>
                  <a:gd name="T5" fmla="*/ 51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95" name="Freeform 288">
                <a:extLst>
                  <a:ext uri="{FF2B5EF4-FFF2-40B4-BE49-F238E27FC236}">
                    <a16:creationId xmlns:a16="http://schemas.microsoft.com/office/drawing/2014/main" id="{3D7553F4-DEC1-46E4-A14F-EA1CF4A4B4FA}"/>
                  </a:ext>
                </a:extLst>
              </p:cNvPr>
              <p:cNvSpPr>
                <a:spLocks/>
              </p:cNvSpPr>
              <p:nvPr/>
            </p:nvSpPr>
            <p:spPr bwMode="auto">
              <a:xfrm>
                <a:off x="5387" y="1742"/>
                <a:ext cx="63" cy="50"/>
              </a:xfrm>
              <a:custGeom>
                <a:avLst/>
                <a:gdLst>
                  <a:gd name="T0" fmla="*/ 32 w 84"/>
                  <a:gd name="T1" fmla="*/ 0 h 84"/>
                  <a:gd name="T2" fmla="*/ 63 w 84"/>
                  <a:gd name="T3" fmla="*/ 50 h 84"/>
                  <a:gd name="T4" fmla="*/ 0 w 84"/>
                  <a:gd name="T5" fmla="*/ 50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96" name="Freeform 289">
                <a:extLst>
                  <a:ext uri="{FF2B5EF4-FFF2-40B4-BE49-F238E27FC236}">
                    <a16:creationId xmlns:a16="http://schemas.microsoft.com/office/drawing/2014/main" id="{00DB9270-536C-4B2E-AFC4-0CD1ABF54496}"/>
                  </a:ext>
                </a:extLst>
              </p:cNvPr>
              <p:cNvSpPr>
                <a:spLocks/>
              </p:cNvSpPr>
              <p:nvPr/>
            </p:nvSpPr>
            <p:spPr bwMode="auto">
              <a:xfrm>
                <a:off x="5517" y="1734"/>
                <a:ext cx="63" cy="51"/>
              </a:xfrm>
              <a:custGeom>
                <a:avLst/>
                <a:gdLst>
                  <a:gd name="T0" fmla="*/ 32 w 84"/>
                  <a:gd name="T1" fmla="*/ 0 h 84"/>
                  <a:gd name="T2" fmla="*/ 63 w 84"/>
                  <a:gd name="T3" fmla="*/ 51 h 84"/>
                  <a:gd name="T4" fmla="*/ 0 w 84"/>
                  <a:gd name="T5" fmla="*/ 51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97" name="Freeform 290">
                <a:extLst>
                  <a:ext uri="{FF2B5EF4-FFF2-40B4-BE49-F238E27FC236}">
                    <a16:creationId xmlns:a16="http://schemas.microsoft.com/office/drawing/2014/main" id="{1E89D1E9-6D94-4F30-97C0-32E1578DE97D}"/>
                  </a:ext>
                </a:extLst>
              </p:cNvPr>
              <p:cNvSpPr>
                <a:spLocks/>
              </p:cNvSpPr>
              <p:nvPr/>
            </p:nvSpPr>
            <p:spPr bwMode="auto">
              <a:xfrm>
                <a:off x="5643" y="1727"/>
                <a:ext cx="63" cy="51"/>
              </a:xfrm>
              <a:custGeom>
                <a:avLst/>
                <a:gdLst>
                  <a:gd name="T0" fmla="*/ 32 w 84"/>
                  <a:gd name="T1" fmla="*/ 0 h 84"/>
                  <a:gd name="T2" fmla="*/ 63 w 84"/>
                  <a:gd name="T3" fmla="*/ 51 h 84"/>
                  <a:gd name="T4" fmla="*/ 0 w 84"/>
                  <a:gd name="T5" fmla="*/ 51 h 84"/>
                  <a:gd name="T6" fmla="*/ 32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98" name="Freeform 291">
                <a:extLst>
                  <a:ext uri="{FF2B5EF4-FFF2-40B4-BE49-F238E27FC236}">
                    <a16:creationId xmlns:a16="http://schemas.microsoft.com/office/drawing/2014/main" id="{FD4AC590-F14B-4F4D-8EF6-5EF0413302F5}"/>
                  </a:ext>
                </a:extLst>
              </p:cNvPr>
              <p:cNvSpPr>
                <a:spLocks/>
              </p:cNvSpPr>
              <p:nvPr/>
            </p:nvSpPr>
            <p:spPr bwMode="auto">
              <a:xfrm>
                <a:off x="5773" y="1727"/>
                <a:ext cx="62" cy="51"/>
              </a:xfrm>
              <a:custGeom>
                <a:avLst/>
                <a:gdLst>
                  <a:gd name="T0" fmla="*/ 31 w 83"/>
                  <a:gd name="T1" fmla="*/ 0 h 84"/>
                  <a:gd name="T2" fmla="*/ 62 w 83"/>
                  <a:gd name="T3" fmla="*/ 51 h 84"/>
                  <a:gd name="T4" fmla="*/ 0 w 83"/>
                  <a:gd name="T5" fmla="*/ 51 h 84"/>
                  <a:gd name="T6" fmla="*/ 31 w 8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899" name="Line 292">
                <a:extLst>
                  <a:ext uri="{FF2B5EF4-FFF2-40B4-BE49-F238E27FC236}">
                    <a16:creationId xmlns:a16="http://schemas.microsoft.com/office/drawing/2014/main" id="{0A4E6BDD-7E5D-42D3-BF67-CC958D6EF7B3}"/>
                  </a:ext>
                </a:extLst>
              </p:cNvPr>
              <p:cNvSpPr>
                <a:spLocks noChangeShapeType="1"/>
              </p:cNvSpPr>
              <p:nvPr/>
            </p:nvSpPr>
            <p:spPr bwMode="auto">
              <a:xfrm>
                <a:off x="5232" y="1074"/>
                <a:ext cx="143" cy="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00" name="Oval 293">
                <a:extLst>
                  <a:ext uri="{FF2B5EF4-FFF2-40B4-BE49-F238E27FC236}">
                    <a16:creationId xmlns:a16="http://schemas.microsoft.com/office/drawing/2014/main" id="{1ECFB1DE-90C0-4591-9190-36DBFA1BD784}"/>
                  </a:ext>
                </a:extLst>
              </p:cNvPr>
              <p:cNvSpPr>
                <a:spLocks noChangeArrowheads="1"/>
              </p:cNvSpPr>
              <p:nvPr/>
            </p:nvSpPr>
            <p:spPr bwMode="auto">
              <a:xfrm>
                <a:off x="5276" y="1052"/>
                <a:ext cx="50" cy="4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01" name="Rectangle 294">
                <a:extLst>
                  <a:ext uri="{FF2B5EF4-FFF2-40B4-BE49-F238E27FC236}">
                    <a16:creationId xmlns:a16="http://schemas.microsoft.com/office/drawing/2014/main" id="{0238E9D5-1000-4A51-A721-CF0EC8C7C2A8}"/>
                  </a:ext>
                </a:extLst>
              </p:cNvPr>
              <p:cNvSpPr>
                <a:spLocks noChangeArrowheads="1"/>
              </p:cNvSpPr>
              <p:nvPr/>
            </p:nvSpPr>
            <p:spPr bwMode="auto">
              <a:xfrm>
                <a:off x="5397" y="1034"/>
                <a:ext cx="157"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DA</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02" name="Line 295">
                <a:extLst>
                  <a:ext uri="{FF2B5EF4-FFF2-40B4-BE49-F238E27FC236}">
                    <a16:creationId xmlns:a16="http://schemas.microsoft.com/office/drawing/2014/main" id="{6B58A70A-A4BD-447B-9C75-0D5C14E04BDC}"/>
                  </a:ext>
                </a:extLst>
              </p:cNvPr>
              <p:cNvSpPr>
                <a:spLocks noChangeShapeType="1"/>
              </p:cNvSpPr>
              <p:nvPr/>
            </p:nvSpPr>
            <p:spPr bwMode="auto">
              <a:xfrm>
                <a:off x="5232" y="1171"/>
                <a:ext cx="143" cy="1"/>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03" name="Rectangle 296">
                <a:extLst>
                  <a:ext uri="{FF2B5EF4-FFF2-40B4-BE49-F238E27FC236}">
                    <a16:creationId xmlns:a16="http://schemas.microsoft.com/office/drawing/2014/main" id="{FAA05528-63B6-4ECE-8112-0E116A7D2386}"/>
                  </a:ext>
                </a:extLst>
              </p:cNvPr>
              <p:cNvSpPr>
                <a:spLocks noChangeArrowheads="1"/>
              </p:cNvSpPr>
              <p:nvPr/>
            </p:nvSpPr>
            <p:spPr bwMode="auto">
              <a:xfrm>
                <a:off x="5276" y="1150"/>
                <a:ext cx="50" cy="40"/>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904" name="Rectangle 297">
                <a:extLst>
                  <a:ext uri="{FF2B5EF4-FFF2-40B4-BE49-F238E27FC236}">
                    <a16:creationId xmlns:a16="http://schemas.microsoft.com/office/drawing/2014/main" id="{A9D3BBD8-E11C-4E81-B5B5-EC0DF03968C9}"/>
                  </a:ext>
                </a:extLst>
              </p:cNvPr>
              <p:cNvSpPr>
                <a:spLocks noChangeArrowheads="1"/>
              </p:cNvSpPr>
              <p:nvPr/>
            </p:nvSpPr>
            <p:spPr bwMode="auto">
              <a:xfrm>
                <a:off x="5399" y="1130"/>
                <a:ext cx="385"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DOPAC</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05" name="Line 298">
                <a:extLst>
                  <a:ext uri="{FF2B5EF4-FFF2-40B4-BE49-F238E27FC236}">
                    <a16:creationId xmlns:a16="http://schemas.microsoft.com/office/drawing/2014/main" id="{B31472B4-A1C1-4BCD-BDED-F3FCA0935DBC}"/>
                  </a:ext>
                </a:extLst>
              </p:cNvPr>
              <p:cNvSpPr>
                <a:spLocks noChangeShapeType="1"/>
              </p:cNvSpPr>
              <p:nvPr/>
            </p:nvSpPr>
            <p:spPr bwMode="auto">
              <a:xfrm>
                <a:off x="5232" y="1269"/>
                <a:ext cx="143" cy="1"/>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06" name="Freeform 299">
                <a:extLst>
                  <a:ext uri="{FF2B5EF4-FFF2-40B4-BE49-F238E27FC236}">
                    <a16:creationId xmlns:a16="http://schemas.microsoft.com/office/drawing/2014/main" id="{C1A4DDCC-DB02-4314-AC2B-C38116AA1665}"/>
                  </a:ext>
                </a:extLst>
              </p:cNvPr>
              <p:cNvSpPr>
                <a:spLocks/>
              </p:cNvSpPr>
              <p:nvPr/>
            </p:nvSpPr>
            <p:spPr bwMode="auto">
              <a:xfrm>
                <a:off x="5276" y="1247"/>
                <a:ext cx="54" cy="44"/>
              </a:xfrm>
              <a:custGeom>
                <a:avLst/>
                <a:gdLst>
                  <a:gd name="T0" fmla="*/ 27 w 72"/>
                  <a:gd name="T1" fmla="*/ 0 h 72"/>
                  <a:gd name="T2" fmla="*/ 54 w 72"/>
                  <a:gd name="T3" fmla="*/ 44 h 72"/>
                  <a:gd name="T4" fmla="*/ 0 w 72"/>
                  <a:gd name="T5" fmla="*/ 44 h 72"/>
                  <a:gd name="T6" fmla="*/ 27 w 7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907" name="Rectangle 300">
                <a:extLst>
                  <a:ext uri="{FF2B5EF4-FFF2-40B4-BE49-F238E27FC236}">
                    <a16:creationId xmlns:a16="http://schemas.microsoft.com/office/drawing/2014/main" id="{0C1958FE-8585-4C2D-B0A8-F98334DD5FB2}"/>
                  </a:ext>
                </a:extLst>
              </p:cNvPr>
              <p:cNvSpPr>
                <a:spLocks noChangeArrowheads="1"/>
              </p:cNvSpPr>
              <p:nvPr/>
            </p:nvSpPr>
            <p:spPr bwMode="auto">
              <a:xfrm>
                <a:off x="5399" y="1229"/>
                <a:ext cx="22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HVA</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08" name="Rectangle 301">
                <a:extLst>
                  <a:ext uri="{FF2B5EF4-FFF2-40B4-BE49-F238E27FC236}">
                    <a16:creationId xmlns:a16="http://schemas.microsoft.com/office/drawing/2014/main" id="{A39D350B-94EE-49BC-86BF-766AD25B857F}"/>
                  </a:ext>
                </a:extLst>
              </p:cNvPr>
              <p:cNvSpPr>
                <a:spLocks noChangeArrowheads="1"/>
              </p:cNvSpPr>
              <p:nvPr/>
            </p:nvSpPr>
            <p:spPr bwMode="auto">
              <a:xfrm>
                <a:off x="3891" y="714"/>
                <a:ext cx="617"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Accumbens</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909" name="Line 302">
                <a:extLst>
                  <a:ext uri="{FF2B5EF4-FFF2-40B4-BE49-F238E27FC236}">
                    <a16:creationId xmlns:a16="http://schemas.microsoft.com/office/drawing/2014/main" id="{1348D721-3B30-4FA3-83DB-65475DC7E09C}"/>
                  </a:ext>
                </a:extLst>
              </p:cNvPr>
              <p:cNvSpPr>
                <a:spLocks noChangeShapeType="1"/>
              </p:cNvSpPr>
              <p:nvPr/>
            </p:nvSpPr>
            <p:spPr bwMode="auto">
              <a:xfrm>
                <a:off x="3728" y="1777"/>
                <a:ext cx="26"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51768" name="Text Box 303">
              <a:extLst>
                <a:ext uri="{FF2B5EF4-FFF2-40B4-BE49-F238E27FC236}">
                  <a16:creationId xmlns:a16="http://schemas.microsoft.com/office/drawing/2014/main" id="{111EDA1B-5A02-4136-987B-A82FB78A15C5}"/>
                </a:ext>
              </a:extLst>
            </p:cNvPr>
            <p:cNvSpPr txBox="1">
              <a:spLocks noChangeArrowheads="1"/>
            </p:cNvSpPr>
            <p:nvPr/>
          </p:nvSpPr>
          <p:spPr bwMode="auto">
            <a:xfrm>
              <a:off x="4944" y="552"/>
              <a:ext cx="991" cy="25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a:ln>
                    <a:noFill/>
                  </a:ln>
                  <a:solidFill>
                    <a:srgbClr val="FFFF00"/>
                  </a:solidFill>
                  <a:effectLst/>
                  <a:uLnTx/>
                  <a:uFillTx/>
                  <a:latin typeface="Times New Roman" panose="02020603050405020304" pitchFamily="18" charset="0"/>
                  <a:ea typeface="굴림" panose="020B0600000101010101" pitchFamily="50" charset="-127"/>
                  <a:cs typeface="+mn-cs"/>
                </a:rPr>
                <a:t>COCAINE</a:t>
              </a:r>
            </a:p>
          </p:txBody>
        </p:sp>
      </p:grpSp>
      <p:grpSp>
        <p:nvGrpSpPr>
          <p:cNvPr id="621872" name="Group 304">
            <a:extLst>
              <a:ext uri="{FF2B5EF4-FFF2-40B4-BE49-F238E27FC236}">
                <a16:creationId xmlns:a16="http://schemas.microsoft.com/office/drawing/2014/main" id="{054DEC1B-C515-43D7-A0BE-BAE7DE897304}"/>
              </a:ext>
            </a:extLst>
          </p:cNvPr>
          <p:cNvGrpSpPr>
            <a:grpSpLocks/>
          </p:cNvGrpSpPr>
          <p:nvPr/>
        </p:nvGrpSpPr>
        <p:grpSpPr bwMode="auto">
          <a:xfrm>
            <a:off x="1873251" y="3835400"/>
            <a:ext cx="4132263" cy="2794000"/>
            <a:chOff x="248" y="2416"/>
            <a:chExt cx="2928" cy="1760"/>
          </a:xfrm>
        </p:grpSpPr>
        <p:sp>
          <p:nvSpPr>
            <p:cNvPr id="151689" name="Rectangle 305">
              <a:extLst>
                <a:ext uri="{FF2B5EF4-FFF2-40B4-BE49-F238E27FC236}">
                  <a16:creationId xmlns:a16="http://schemas.microsoft.com/office/drawing/2014/main" id="{4DD69401-28C0-45E3-A132-1C4CC818288B}"/>
                </a:ext>
              </a:extLst>
            </p:cNvPr>
            <p:cNvSpPr>
              <a:spLocks noChangeArrowheads="1"/>
            </p:cNvSpPr>
            <p:nvPr/>
          </p:nvSpPr>
          <p:spPr bwMode="auto">
            <a:xfrm>
              <a:off x="248" y="2416"/>
              <a:ext cx="2928" cy="1760"/>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90" name="Line 306">
              <a:extLst>
                <a:ext uri="{FF2B5EF4-FFF2-40B4-BE49-F238E27FC236}">
                  <a16:creationId xmlns:a16="http://schemas.microsoft.com/office/drawing/2014/main" id="{44C4B46B-AD12-43F5-9E7F-C003C2640BA4}"/>
                </a:ext>
              </a:extLst>
            </p:cNvPr>
            <p:cNvSpPr>
              <a:spLocks noChangeShapeType="1"/>
            </p:cNvSpPr>
            <p:nvPr/>
          </p:nvSpPr>
          <p:spPr bwMode="auto">
            <a:xfrm>
              <a:off x="813" y="2531"/>
              <a:ext cx="1" cy="101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91" name="Line 307">
              <a:extLst>
                <a:ext uri="{FF2B5EF4-FFF2-40B4-BE49-F238E27FC236}">
                  <a16:creationId xmlns:a16="http://schemas.microsoft.com/office/drawing/2014/main" id="{E26691FE-C4F9-4990-93FF-38D6E9A735CC}"/>
                </a:ext>
              </a:extLst>
            </p:cNvPr>
            <p:cNvSpPr>
              <a:spLocks noChangeShapeType="1"/>
            </p:cNvSpPr>
            <p:nvPr/>
          </p:nvSpPr>
          <p:spPr bwMode="auto">
            <a:xfrm>
              <a:off x="789" y="3075"/>
              <a:ext cx="24"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92" name="Line 308">
              <a:extLst>
                <a:ext uri="{FF2B5EF4-FFF2-40B4-BE49-F238E27FC236}">
                  <a16:creationId xmlns:a16="http://schemas.microsoft.com/office/drawing/2014/main" id="{BA58BE37-E8EF-45F0-9939-C1A29345FB02}"/>
                </a:ext>
              </a:extLst>
            </p:cNvPr>
            <p:cNvSpPr>
              <a:spLocks noChangeShapeType="1"/>
            </p:cNvSpPr>
            <p:nvPr/>
          </p:nvSpPr>
          <p:spPr bwMode="auto">
            <a:xfrm>
              <a:off x="789" y="2805"/>
              <a:ext cx="24"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93" name="Rectangle 309">
              <a:extLst>
                <a:ext uri="{FF2B5EF4-FFF2-40B4-BE49-F238E27FC236}">
                  <a16:creationId xmlns:a16="http://schemas.microsoft.com/office/drawing/2014/main" id="{0A57FD36-87D5-40BD-9888-39A97AAC409A}"/>
                </a:ext>
              </a:extLst>
            </p:cNvPr>
            <p:cNvSpPr>
              <a:spLocks noChangeArrowheads="1"/>
            </p:cNvSpPr>
            <p:nvPr/>
          </p:nvSpPr>
          <p:spPr bwMode="auto">
            <a:xfrm>
              <a:off x="710" y="3741"/>
              <a:ext cx="60"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94" name="Rectangle 310">
              <a:extLst>
                <a:ext uri="{FF2B5EF4-FFF2-40B4-BE49-F238E27FC236}">
                  <a16:creationId xmlns:a16="http://schemas.microsoft.com/office/drawing/2014/main" id="{EB2CF8C6-805F-46B3-94CE-7135195FEDBB}"/>
                </a:ext>
              </a:extLst>
            </p:cNvPr>
            <p:cNvSpPr>
              <a:spLocks noChangeArrowheads="1"/>
            </p:cNvSpPr>
            <p:nvPr/>
          </p:nvSpPr>
          <p:spPr bwMode="auto">
            <a:xfrm>
              <a:off x="623" y="3309"/>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95" name="Rectangle 311">
              <a:extLst>
                <a:ext uri="{FF2B5EF4-FFF2-40B4-BE49-F238E27FC236}">
                  <a16:creationId xmlns:a16="http://schemas.microsoft.com/office/drawing/2014/main" id="{36169B58-99CC-466B-A1C1-88EB76340BED}"/>
                </a:ext>
              </a:extLst>
            </p:cNvPr>
            <p:cNvSpPr>
              <a:spLocks noChangeArrowheads="1"/>
            </p:cNvSpPr>
            <p:nvPr/>
          </p:nvSpPr>
          <p:spPr bwMode="auto">
            <a:xfrm>
              <a:off x="623" y="3034"/>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150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96" name="Rectangle 312">
              <a:extLst>
                <a:ext uri="{FF2B5EF4-FFF2-40B4-BE49-F238E27FC236}">
                  <a16:creationId xmlns:a16="http://schemas.microsoft.com/office/drawing/2014/main" id="{3A2BE2B5-06EB-463F-82F9-E395271A7EE7}"/>
                </a:ext>
              </a:extLst>
            </p:cNvPr>
            <p:cNvSpPr>
              <a:spLocks noChangeArrowheads="1"/>
            </p:cNvSpPr>
            <p:nvPr/>
          </p:nvSpPr>
          <p:spPr bwMode="auto">
            <a:xfrm>
              <a:off x="623" y="2764"/>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200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97" name="Rectangle 313">
              <a:extLst>
                <a:ext uri="{FF2B5EF4-FFF2-40B4-BE49-F238E27FC236}">
                  <a16:creationId xmlns:a16="http://schemas.microsoft.com/office/drawing/2014/main" id="{9BBDD0E8-9D17-4BAD-9E61-41E25DB38E34}"/>
                </a:ext>
              </a:extLst>
            </p:cNvPr>
            <p:cNvSpPr>
              <a:spLocks noChangeArrowheads="1"/>
            </p:cNvSpPr>
            <p:nvPr/>
          </p:nvSpPr>
          <p:spPr bwMode="auto">
            <a:xfrm>
              <a:off x="623" y="2491"/>
              <a:ext cx="181"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250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98" name="Line 314">
              <a:extLst>
                <a:ext uri="{FF2B5EF4-FFF2-40B4-BE49-F238E27FC236}">
                  <a16:creationId xmlns:a16="http://schemas.microsoft.com/office/drawing/2014/main" id="{BF0882C2-EF5A-4D43-B75C-F0D3ACFE201D}"/>
                </a:ext>
              </a:extLst>
            </p:cNvPr>
            <p:cNvSpPr>
              <a:spLocks noChangeShapeType="1"/>
            </p:cNvSpPr>
            <p:nvPr/>
          </p:nvSpPr>
          <p:spPr bwMode="auto">
            <a:xfrm>
              <a:off x="794" y="3782"/>
              <a:ext cx="24"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51699" name="Group 315">
              <a:extLst>
                <a:ext uri="{FF2B5EF4-FFF2-40B4-BE49-F238E27FC236}">
                  <a16:creationId xmlns:a16="http://schemas.microsoft.com/office/drawing/2014/main" id="{DDEF64B4-53B0-4566-B9AA-EB19ED49AC93}"/>
                </a:ext>
              </a:extLst>
            </p:cNvPr>
            <p:cNvGrpSpPr>
              <a:grpSpLocks/>
            </p:cNvGrpSpPr>
            <p:nvPr/>
          </p:nvGrpSpPr>
          <p:grpSpPr bwMode="auto">
            <a:xfrm>
              <a:off x="897" y="3784"/>
              <a:ext cx="1428" cy="179"/>
              <a:chOff x="2062" y="3229"/>
              <a:chExt cx="2176" cy="295"/>
            </a:xfrm>
          </p:grpSpPr>
          <p:sp>
            <p:nvSpPr>
              <p:cNvPr id="151752" name="Line 316">
                <a:extLst>
                  <a:ext uri="{FF2B5EF4-FFF2-40B4-BE49-F238E27FC236}">
                    <a16:creationId xmlns:a16="http://schemas.microsoft.com/office/drawing/2014/main" id="{CD6AD5A4-BC64-43E1-BF19-799065FF1B5E}"/>
                  </a:ext>
                </a:extLst>
              </p:cNvPr>
              <p:cNvSpPr>
                <a:spLocks noChangeShapeType="1"/>
              </p:cNvSpPr>
              <p:nvPr/>
            </p:nvSpPr>
            <p:spPr bwMode="auto">
              <a:xfrm>
                <a:off x="2089" y="3229"/>
                <a:ext cx="1952"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53" name="Line 317">
                <a:extLst>
                  <a:ext uri="{FF2B5EF4-FFF2-40B4-BE49-F238E27FC236}">
                    <a16:creationId xmlns:a16="http://schemas.microsoft.com/office/drawing/2014/main" id="{8D4459CB-DC2E-499B-823A-8DFE8580B526}"/>
                  </a:ext>
                </a:extLst>
              </p:cNvPr>
              <p:cNvSpPr>
                <a:spLocks noChangeShapeType="1"/>
              </p:cNvSpPr>
              <p:nvPr/>
            </p:nvSpPr>
            <p:spPr bwMode="auto">
              <a:xfrm flipV="1">
                <a:off x="2089"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54" name="Line 318">
                <a:extLst>
                  <a:ext uri="{FF2B5EF4-FFF2-40B4-BE49-F238E27FC236}">
                    <a16:creationId xmlns:a16="http://schemas.microsoft.com/office/drawing/2014/main" id="{08668691-48E9-423A-B322-409D01026FBD}"/>
                  </a:ext>
                </a:extLst>
              </p:cNvPr>
              <p:cNvSpPr>
                <a:spLocks noChangeShapeType="1"/>
              </p:cNvSpPr>
              <p:nvPr/>
            </p:nvSpPr>
            <p:spPr bwMode="auto">
              <a:xfrm flipV="1">
                <a:off x="2305"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55" name="Line 319">
                <a:extLst>
                  <a:ext uri="{FF2B5EF4-FFF2-40B4-BE49-F238E27FC236}">
                    <a16:creationId xmlns:a16="http://schemas.microsoft.com/office/drawing/2014/main" id="{DD0F2CF4-F9B1-464A-8D56-B9AB86B646DC}"/>
                  </a:ext>
                </a:extLst>
              </p:cNvPr>
              <p:cNvSpPr>
                <a:spLocks noChangeShapeType="1"/>
              </p:cNvSpPr>
              <p:nvPr/>
            </p:nvSpPr>
            <p:spPr bwMode="auto">
              <a:xfrm flipV="1">
                <a:off x="2521"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56" name="Line 320">
                <a:extLst>
                  <a:ext uri="{FF2B5EF4-FFF2-40B4-BE49-F238E27FC236}">
                    <a16:creationId xmlns:a16="http://schemas.microsoft.com/office/drawing/2014/main" id="{CB3095CB-690A-4CFF-95FE-A8E0205BAFD3}"/>
                  </a:ext>
                </a:extLst>
              </p:cNvPr>
              <p:cNvSpPr>
                <a:spLocks noChangeShapeType="1"/>
              </p:cNvSpPr>
              <p:nvPr/>
            </p:nvSpPr>
            <p:spPr bwMode="auto">
              <a:xfrm flipV="1">
                <a:off x="2738"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57" name="Line 321">
                <a:extLst>
                  <a:ext uri="{FF2B5EF4-FFF2-40B4-BE49-F238E27FC236}">
                    <a16:creationId xmlns:a16="http://schemas.microsoft.com/office/drawing/2014/main" id="{E190A7A3-A880-46C1-94B1-3803B13F1A8D}"/>
                  </a:ext>
                </a:extLst>
              </p:cNvPr>
              <p:cNvSpPr>
                <a:spLocks noChangeShapeType="1"/>
              </p:cNvSpPr>
              <p:nvPr/>
            </p:nvSpPr>
            <p:spPr bwMode="auto">
              <a:xfrm flipV="1">
                <a:off x="2954"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58" name="Line 322">
                <a:extLst>
                  <a:ext uri="{FF2B5EF4-FFF2-40B4-BE49-F238E27FC236}">
                    <a16:creationId xmlns:a16="http://schemas.microsoft.com/office/drawing/2014/main" id="{86C6E2FE-5048-4DAA-B376-2138E3AC57E5}"/>
                  </a:ext>
                </a:extLst>
              </p:cNvPr>
              <p:cNvSpPr>
                <a:spLocks noChangeShapeType="1"/>
              </p:cNvSpPr>
              <p:nvPr/>
            </p:nvSpPr>
            <p:spPr bwMode="auto">
              <a:xfrm flipV="1">
                <a:off x="3176"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59" name="Line 323">
                <a:extLst>
                  <a:ext uri="{FF2B5EF4-FFF2-40B4-BE49-F238E27FC236}">
                    <a16:creationId xmlns:a16="http://schemas.microsoft.com/office/drawing/2014/main" id="{F180B566-9A3E-4608-AA48-F5D72A351376}"/>
                  </a:ext>
                </a:extLst>
              </p:cNvPr>
              <p:cNvSpPr>
                <a:spLocks noChangeShapeType="1"/>
              </p:cNvSpPr>
              <p:nvPr/>
            </p:nvSpPr>
            <p:spPr bwMode="auto">
              <a:xfrm flipV="1">
                <a:off x="3392"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60" name="Line 324">
                <a:extLst>
                  <a:ext uri="{FF2B5EF4-FFF2-40B4-BE49-F238E27FC236}">
                    <a16:creationId xmlns:a16="http://schemas.microsoft.com/office/drawing/2014/main" id="{B292CC4D-0E4B-46C5-BB74-77849AF6B731}"/>
                  </a:ext>
                </a:extLst>
              </p:cNvPr>
              <p:cNvSpPr>
                <a:spLocks noChangeShapeType="1"/>
              </p:cNvSpPr>
              <p:nvPr/>
            </p:nvSpPr>
            <p:spPr bwMode="auto">
              <a:xfrm flipV="1">
                <a:off x="3609"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61" name="Line 325">
                <a:extLst>
                  <a:ext uri="{FF2B5EF4-FFF2-40B4-BE49-F238E27FC236}">
                    <a16:creationId xmlns:a16="http://schemas.microsoft.com/office/drawing/2014/main" id="{D7979670-DAF3-4C2E-BC0A-662D45010878}"/>
                  </a:ext>
                </a:extLst>
              </p:cNvPr>
              <p:cNvSpPr>
                <a:spLocks noChangeShapeType="1"/>
              </p:cNvSpPr>
              <p:nvPr/>
            </p:nvSpPr>
            <p:spPr bwMode="auto">
              <a:xfrm flipV="1">
                <a:off x="3825"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62" name="Line 326">
                <a:extLst>
                  <a:ext uri="{FF2B5EF4-FFF2-40B4-BE49-F238E27FC236}">
                    <a16:creationId xmlns:a16="http://schemas.microsoft.com/office/drawing/2014/main" id="{4266902D-C7A9-4B66-9A9F-4BBA44446700}"/>
                  </a:ext>
                </a:extLst>
              </p:cNvPr>
              <p:cNvSpPr>
                <a:spLocks noChangeShapeType="1"/>
              </p:cNvSpPr>
              <p:nvPr/>
            </p:nvSpPr>
            <p:spPr bwMode="auto">
              <a:xfrm flipV="1">
                <a:off x="4041"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63" name="Rectangle 327">
                <a:extLst>
                  <a:ext uri="{FF2B5EF4-FFF2-40B4-BE49-F238E27FC236}">
                    <a16:creationId xmlns:a16="http://schemas.microsoft.com/office/drawing/2014/main" id="{A84653C8-0356-44B7-A2E6-2A445E21506F}"/>
                  </a:ext>
                </a:extLst>
              </p:cNvPr>
              <p:cNvSpPr>
                <a:spLocks noChangeArrowheads="1"/>
              </p:cNvSpPr>
              <p:nvPr/>
            </p:nvSpPr>
            <p:spPr bwMode="auto">
              <a:xfrm>
                <a:off x="2062" y="3332"/>
                <a:ext cx="92" cy="19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64" name="Rectangle 328">
                <a:extLst>
                  <a:ext uri="{FF2B5EF4-FFF2-40B4-BE49-F238E27FC236}">
                    <a16:creationId xmlns:a16="http://schemas.microsoft.com/office/drawing/2014/main" id="{5ADB8AD5-3EAC-4330-824C-260A17513422}"/>
                  </a:ext>
                </a:extLst>
              </p:cNvPr>
              <p:cNvSpPr>
                <a:spLocks noChangeArrowheads="1"/>
              </p:cNvSpPr>
              <p:nvPr/>
            </p:nvSpPr>
            <p:spPr bwMode="auto">
              <a:xfrm>
                <a:off x="2706" y="3332"/>
                <a:ext cx="92" cy="19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65" name="Rectangle 329">
                <a:extLst>
                  <a:ext uri="{FF2B5EF4-FFF2-40B4-BE49-F238E27FC236}">
                    <a16:creationId xmlns:a16="http://schemas.microsoft.com/office/drawing/2014/main" id="{60F1A3F0-56FE-44CF-B585-50BE88C03202}"/>
                  </a:ext>
                </a:extLst>
              </p:cNvPr>
              <p:cNvSpPr>
                <a:spLocks noChangeArrowheads="1"/>
              </p:cNvSpPr>
              <p:nvPr/>
            </p:nvSpPr>
            <p:spPr bwMode="auto">
              <a:xfrm>
                <a:off x="3362" y="3332"/>
                <a:ext cx="92" cy="19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66" name="Rectangle 330">
                <a:extLst>
                  <a:ext uri="{FF2B5EF4-FFF2-40B4-BE49-F238E27FC236}">
                    <a16:creationId xmlns:a16="http://schemas.microsoft.com/office/drawing/2014/main" id="{EA92B61D-7836-46F7-A352-A7D422E2B81A}"/>
                  </a:ext>
                </a:extLst>
              </p:cNvPr>
              <p:cNvSpPr>
                <a:spLocks noChangeArrowheads="1"/>
              </p:cNvSpPr>
              <p:nvPr/>
            </p:nvSpPr>
            <p:spPr bwMode="auto">
              <a:xfrm>
                <a:off x="3933" y="3332"/>
                <a:ext cx="305" cy="19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3 hr</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grpSp>
        <p:sp>
          <p:nvSpPr>
            <p:cNvPr id="151700" name="Rectangle 331">
              <a:extLst>
                <a:ext uri="{FF2B5EF4-FFF2-40B4-BE49-F238E27FC236}">
                  <a16:creationId xmlns:a16="http://schemas.microsoft.com/office/drawing/2014/main" id="{F28D3810-2110-4D03-B7F7-6C31701F7705}"/>
                </a:ext>
              </a:extLst>
            </p:cNvPr>
            <p:cNvSpPr>
              <a:spLocks noChangeArrowheads="1"/>
            </p:cNvSpPr>
            <p:nvPr/>
          </p:nvSpPr>
          <p:spPr bwMode="auto">
            <a:xfrm>
              <a:off x="1193" y="4003"/>
              <a:ext cx="994"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Time After Nicotine</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01" name="Rectangle 332">
              <a:extLst>
                <a:ext uri="{FF2B5EF4-FFF2-40B4-BE49-F238E27FC236}">
                  <a16:creationId xmlns:a16="http://schemas.microsoft.com/office/drawing/2014/main" id="{05B6E45E-6624-4F33-A492-8FF187E35D5D}"/>
                </a:ext>
              </a:extLst>
            </p:cNvPr>
            <p:cNvSpPr>
              <a:spLocks noChangeArrowheads="1"/>
            </p:cNvSpPr>
            <p:nvPr/>
          </p:nvSpPr>
          <p:spPr bwMode="auto">
            <a:xfrm rot="16200000">
              <a:off x="101" y="3045"/>
              <a:ext cx="882" cy="1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 of Basal Release</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02" name="Line 333">
              <a:extLst>
                <a:ext uri="{FF2B5EF4-FFF2-40B4-BE49-F238E27FC236}">
                  <a16:creationId xmlns:a16="http://schemas.microsoft.com/office/drawing/2014/main" id="{78EEB510-188F-419D-89FD-D480061B585F}"/>
                </a:ext>
              </a:extLst>
            </p:cNvPr>
            <p:cNvSpPr>
              <a:spLocks noChangeShapeType="1"/>
            </p:cNvSpPr>
            <p:nvPr/>
          </p:nvSpPr>
          <p:spPr bwMode="auto">
            <a:xfrm>
              <a:off x="891" y="3349"/>
              <a:ext cx="24"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03" name="Line 334">
              <a:extLst>
                <a:ext uri="{FF2B5EF4-FFF2-40B4-BE49-F238E27FC236}">
                  <a16:creationId xmlns:a16="http://schemas.microsoft.com/office/drawing/2014/main" id="{7281430B-6BA7-4DC0-B507-8C17823CA7BE}"/>
                </a:ext>
              </a:extLst>
            </p:cNvPr>
            <p:cNvSpPr>
              <a:spLocks noChangeShapeType="1"/>
            </p:cNvSpPr>
            <p:nvPr/>
          </p:nvSpPr>
          <p:spPr bwMode="auto">
            <a:xfrm flipV="1">
              <a:off x="915" y="2696"/>
              <a:ext cx="142" cy="65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04" name="Line 335">
              <a:extLst>
                <a:ext uri="{FF2B5EF4-FFF2-40B4-BE49-F238E27FC236}">
                  <a16:creationId xmlns:a16="http://schemas.microsoft.com/office/drawing/2014/main" id="{C844CF1E-12F7-47F1-A90C-6E30684C3FD2}"/>
                </a:ext>
              </a:extLst>
            </p:cNvPr>
            <p:cNvSpPr>
              <a:spLocks noChangeShapeType="1"/>
            </p:cNvSpPr>
            <p:nvPr/>
          </p:nvSpPr>
          <p:spPr bwMode="auto">
            <a:xfrm flipV="1">
              <a:off x="915" y="3239"/>
              <a:ext cx="142" cy="110"/>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05" name="Oval 336">
              <a:extLst>
                <a:ext uri="{FF2B5EF4-FFF2-40B4-BE49-F238E27FC236}">
                  <a16:creationId xmlns:a16="http://schemas.microsoft.com/office/drawing/2014/main" id="{2659DC58-5B7C-482A-9155-8BC2B5EA6D36}"/>
                </a:ext>
              </a:extLst>
            </p:cNvPr>
            <p:cNvSpPr>
              <a:spLocks noChangeArrowheads="1"/>
            </p:cNvSpPr>
            <p:nvPr/>
          </p:nvSpPr>
          <p:spPr bwMode="auto">
            <a:xfrm>
              <a:off x="888" y="3323"/>
              <a:ext cx="51"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06" name="Rectangle 337">
              <a:extLst>
                <a:ext uri="{FF2B5EF4-FFF2-40B4-BE49-F238E27FC236}">
                  <a16:creationId xmlns:a16="http://schemas.microsoft.com/office/drawing/2014/main" id="{259417AA-2522-47B7-9B3E-F85CAF246B7A}"/>
                </a:ext>
              </a:extLst>
            </p:cNvPr>
            <p:cNvSpPr>
              <a:spLocks noChangeArrowheads="1"/>
            </p:cNvSpPr>
            <p:nvPr/>
          </p:nvSpPr>
          <p:spPr bwMode="auto">
            <a:xfrm>
              <a:off x="888" y="3323"/>
              <a:ext cx="51"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07" name="Line 338">
              <a:extLst>
                <a:ext uri="{FF2B5EF4-FFF2-40B4-BE49-F238E27FC236}">
                  <a16:creationId xmlns:a16="http://schemas.microsoft.com/office/drawing/2014/main" id="{40418152-B29C-49C5-B7D5-BF211B96D405}"/>
                </a:ext>
              </a:extLst>
            </p:cNvPr>
            <p:cNvSpPr>
              <a:spLocks noChangeShapeType="1"/>
            </p:cNvSpPr>
            <p:nvPr/>
          </p:nvSpPr>
          <p:spPr bwMode="auto">
            <a:xfrm>
              <a:off x="1057" y="2696"/>
              <a:ext cx="141" cy="244"/>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08" name="Line 339">
              <a:extLst>
                <a:ext uri="{FF2B5EF4-FFF2-40B4-BE49-F238E27FC236}">
                  <a16:creationId xmlns:a16="http://schemas.microsoft.com/office/drawing/2014/main" id="{E8D418EF-9D53-4717-9E4D-1B4BC19064E7}"/>
                </a:ext>
              </a:extLst>
            </p:cNvPr>
            <p:cNvSpPr>
              <a:spLocks noChangeShapeType="1"/>
            </p:cNvSpPr>
            <p:nvPr/>
          </p:nvSpPr>
          <p:spPr bwMode="auto">
            <a:xfrm>
              <a:off x="1198" y="2940"/>
              <a:ext cx="143" cy="8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09" name="Line 340">
              <a:extLst>
                <a:ext uri="{FF2B5EF4-FFF2-40B4-BE49-F238E27FC236}">
                  <a16:creationId xmlns:a16="http://schemas.microsoft.com/office/drawing/2014/main" id="{C5245DDF-BE81-41E7-9388-4FC2083C837D}"/>
                </a:ext>
              </a:extLst>
            </p:cNvPr>
            <p:cNvSpPr>
              <a:spLocks noChangeShapeType="1"/>
            </p:cNvSpPr>
            <p:nvPr/>
          </p:nvSpPr>
          <p:spPr bwMode="auto">
            <a:xfrm>
              <a:off x="1341" y="3021"/>
              <a:ext cx="142" cy="2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10" name="Line 341">
              <a:extLst>
                <a:ext uri="{FF2B5EF4-FFF2-40B4-BE49-F238E27FC236}">
                  <a16:creationId xmlns:a16="http://schemas.microsoft.com/office/drawing/2014/main" id="{59B33A4F-CE25-43DA-97A9-23A68F1DFF48}"/>
                </a:ext>
              </a:extLst>
            </p:cNvPr>
            <p:cNvSpPr>
              <a:spLocks noChangeShapeType="1"/>
            </p:cNvSpPr>
            <p:nvPr/>
          </p:nvSpPr>
          <p:spPr bwMode="auto">
            <a:xfrm>
              <a:off x="1483" y="3049"/>
              <a:ext cx="145" cy="2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11" name="Line 342">
              <a:extLst>
                <a:ext uri="{FF2B5EF4-FFF2-40B4-BE49-F238E27FC236}">
                  <a16:creationId xmlns:a16="http://schemas.microsoft.com/office/drawing/2014/main" id="{ACF9EE5F-C251-4DB5-A16A-ED421E4A2CB8}"/>
                </a:ext>
              </a:extLst>
            </p:cNvPr>
            <p:cNvSpPr>
              <a:spLocks noChangeShapeType="1"/>
            </p:cNvSpPr>
            <p:nvPr/>
          </p:nvSpPr>
          <p:spPr bwMode="auto">
            <a:xfrm>
              <a:off x="1628" y="3071"/>
              <a:ext cx="142" cy="4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12" name="Line 343">
              <a:extLst>
                <a:ext uri="{FF2B5EF4-FFF2-40B4-BE49-F238E27FC236}">
                  <a16:creationId xmlns:a16="http://schemas.microsoft.com/office/drawing/2014/main" id="{7CA056FC-16CD-4628-AC5B-54CC5FBC7F02}"/>
                </a:ext>
              </a:extLst>
            </p:cNvPr>
            <p:cNvSpPr>
              <a:spLocks noChangeShapeType="1"/>
            </p:cNvSpPr>
            <p:nvPr/>
          </p:nvSpPr>
          <p:spPr bwMode="auto">
            <a:xfrm>
              <a:off x="1770" y="3119"/>
              <a:ext cx="143" cy="1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13" name="Line 344">
              <a:extLst>
                <a:ext uri="{FF2B5EF4-FFF2-40B4-BE49-F238E27FC236}">
                  <a16:creationId xmlns:a16="http://schemas.microsoft.com/office/drawing/2014/main" id="{274FBC78-6E1E-498D-B18E-90F72095D450}"/>
                </a:ext>
              </a:extLst>
            </p:cNvPr>
            <p:cNvSpPr>
              <a:spLocks noChangeShapeType="1"/>
            </p:cNvSpPr>
            <p:nvPr/>
          </p:nvSpPr>
          <p:spPr bwMode="auto">
            <a:xfrm>
              <a:off x="1913" y="3130"/>
              <a:ext cx="141" cy="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14" name="Line 345">
              <a:extLst>
                <a:ext uri="{FF2B5EF4-FFF2-40B4-BE49-F238E27FC236}">
                  <a16:creationId xmlns:a16="http://schemas.microsoft.com/office/drawing/2014/main" id="{DEA4D5F1-F919-4F94-8EA6-F4BA3F50FAAC}"/>
                </a:ext>
              </a:extLst>
            </p:cNvPr>
            <p:cNvSpPr>
              <a:spLocks noChangeShapeType="1"/>
            </p:cNvSpPr>
            <p:nvPr/>
          </p:nvSpPr>
          <p:spPr bwMode="auto">
            <a:xfrm>
              <a:off x="2054" y="3137"/>
              <a:ext cx="142" cy="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15" name="Line 346">
              <a:extLst>
                <a:ext uri="{FF2B5EF4-FFF2-40B4-BE49-F238E27FC236}">
                  <a16:creationId xmlns:a16="http://schemas.microsoft.com/office/drawing/2014/main" id="{6E620DC0-469E-4730-9465-0AE1A7DC8D90}"/>
                </a:ext>
              </a:extLst>
            </p:cNvPr>
            <p:cNvSpPr>
              <a:spLocks noChangeShapeType="1"/>
            </p:cNvSpPr>
            <p:nvPr/>
          </p:nvSpPr>
          <p:spPr bwMode="auto">
            <a:xfrm flipV="1">
              <a:off x="1057" y="3075"/>
              <a:ext cx="141" cy="164"/>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16" name="Line 347">
              <a:extLst>
                <a:ext uri="{FF2B5EF4-FFF2-40B4-BE49-F238E27FC236}">
                  <a16:creationId xmlns:a16="http://schemas.microsoft.com/office/drawing/2014/main" id="{417610AE-710E-4244-AFBA-88480F85C4D8}"/>
                </a:ext>
              </a:extLst>
            </p:cNvPr>
            <p:cNvSpPr>
              <a:spLocks noChangeShapeType="1"/>
            </p:cNvSpPr>
            <p:nvPr/>
          </p:nvSpPr>
          <p:spPr bwMode="auto">
            <a:xfrm>
              <a:off x="1198" y="3075"/>
              <a:ext cx="143" cy="7"/>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17" name="Line 348">
              <a:extLst>
                <a:ext uri="{FF2B5EF4-FFF2-40B4-BE49-F238E27FC236}">
                  <a16:creationId xmlns:a16="http://schemas.microsoft.com/office/drawing/2014/main" id="{BC8DF3B0-D268-43FF-840B-03FAE55CABCB}"/>
                </a:ext>
              </a:extLst>
            </p:cNvPr>
            <p:cNvSpPr>
              <a:spLocks noChangeShapeType="1"/>
            </p:cNvSpPr>
            <p:nvPr/>
          </p:nvSpPr>
          <p:spPr bwMode="auto">
            <a:xfrm>
              <a:off x="1341" y="3082"/>
              <a:ext cx="142" cy="22"/>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18" name="Line 349">
              <a:extLst>
                <a:ext uri="{FF2B5EF4-FFF2-40B4-BE49-F238E27FC236}">
                  <a16:creationId xmlns:a16="http://schemas.microsoft.com/office/drawing/2014/main" id="{EFD3C23E-E9F3-4B1C-A889-882D8AF3674C}"/>
                </a:ext>
              </a:extLst>
            </p:cNvPr>
            <p:cNvSpPr>
              <a:spLocks noChangeShapeType="1"/>
            </p:cNvSpPr>
            <p:nvPr/>
          </p:nvSpPr>
          <p:spPr bwMode="auto">
            <a:xfrm>
              <a:off x="1483" y="3104"/>
              <a:ext cx="145" cy="0"/>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19" name="Line 350">
              <a:extLst>
                <a:ext uri="{FF2B5EF4-FFF2-40B4-BE49-F238E27FC236}">
                  <a16:creationId xmlns:a16="http://schemas.microsoft.com/office/drawing/2014/main" id="{A9ED5BFB-CC00-4D80-9A95-7325EA85E57A}"/>
                </a:ext>
              </a:extLst>
            </p:cNvPr>
            <p:cNvSpPr>
              <a:spLocks noChangeShapeType="1"/>
            </p:cNvSpPr>
            <p:nvPr/>
          </p:nvSpPr>
          <p:spPr bwMode="auto">
            <a:xfrm>
              <a:off x="1628" y="3104"/>
              <a:ext cx="142" cy="22"/>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20" name="Line 351">
              <a:extLst>
                <a:ext uri="{FF2B5EF4-FFF2-40B4-BE49-F238E27FC236}">
                  <a16:creationId xmlns:a16="http://schemas.microsoft.com/office/drawing/2014/main" id="{D041AB20-7E0C-46EC-B541-8E27A5C84AF6}"/>
                </a:ext>
              </a:extLst>
            </p:cNvPr>
            <p:cNvSpPr>
              <a:spLocks noChangeShapeType="1"/>
            </p:cNvSpPr>
            <p:nvPr/>
          </p:nvSpPr>
          <p:spPr bwMode="auto">
            <a:xfrm>
              <a:off x="1770" y="3126"/>
              <a:ext cx="143" cy="4"/>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21" name="Line 352">
              <a:extLst>
                <a:ext uri="{FF2B5EF4-FFF2-40B4-BE49-F238E27FC236}">
                  <a16:creationId xmlns:a16="http://schemas.microsoft.com/office/drawing/2014/main" id="{8B28EBD5-A00B-4C9E-8D13-33CC7D89A95C}"/>
                </a:ext>
              </a:extLst>
            </p:cNvPr>
            <p:cNvSpPr>
              <a:spLocks noChangeShapeType="1"/>
            </p:cNvSpPr>
            <p:nvPr/>
          </p:nvSpPr>
          <p:spPr bwMode="auto">
            <a:xfrm>
              <a:off x="1913" y="3130"/>
              <a:ext cx="141" cy="60"/>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22" name="Line 353">
              <a:extLst>
                <a:ext uri="{FF2B5EF4-FFF2-40B4-BE49-F238E27FC236}">
                  <a16:creationId xmlns:a16="http://schemas.microsoft.com/office/drawing/2014/main" id="{116B0AC8-E1D9-46B2-A024-3E074E9EB1B3}"/>
                </a:ext>
              </a:extLst>
            </p:cNvPr>
            <p:cNvSpPr>
              <a:spLocks noChangeShapeType="1"/>
            </p:cNvSpPr>
            <p:nvPr/>
          </p:nvSpPr>
          <p:spPr bwMode="auto">
            <a:xfrm>
              <a:off x="2054" y="3190"/>
              <a:ext cx="134" cy="38"/>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23" name="Oval 354">
              <a:extLst>
                <a:ext uri="{FF2B5EF4-FFF2-40B4-BE49-F238E27FC236}">
                  <a16:creationId xmlns:a16="http://schemas.microsoft.com/office/drawing/2014/main" id="{F84B241E-A62F-4B49-B7A1-1B042D40B61E}"/>
                </a:ext>
              </a:extLst>
            </p:cNvPr>
            <p:cNvSpPr>
              <a:spLocks noChangeArrowheads="1"/>
            </p:cNvSpPr>
            <p:nvPr/>
          </p:nvSpPr>
          <p:spPr bwMode="auto">
            <a:xfrm>
              <a:off x="1029" y="2670"/>
              <a:ext cx="51"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24" name="Oval 355">
              <a:extLst>
                <a:ext uri="{FF2B5EF4-FFF2-40B4-BE49-F238E27FC236}">
                  <a16:creationId xmlns:a16="http://schemas.microsoft.com/office/drawing/2014/main" id="{BA2B0E7E-72C1-4295-8680-628F1C43771E}"/>
                </a:ext>
              </a:extLst>
            </p:cNvPr>
            <p:cNvSpPr>
              <a:spLocks noChangeArrowheads="1"/>
            </p:cNvSpPr>
            <p:nvPr/>
          </p:nvSpPr>
          <p:spPr bwMode="auto">
            <a:xfrm>
              <a:off x="1171" y="2915"/>
              <a:ext cx="51"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25" name="Oval 356">
              <a:extLst>
                <a:ext uri="{FF2B5EF4-FFF2-40B4-BE49-F238E27FC236}">
                  <a16:creationId xmlns:a16="http://schemas.microsoft.com/office/drawing/2014/main" id="{858094C2-42F0-4847-B434-E6FA8B019EA8}"/>
                </a:ext>
              </a:extLst>
            </p:cNvPr>
            <p:cNvSpPr>
              <a:spLocks noChangeArrowheads="1"/>
            </p:cNvSpPr>
            <p:nvPr/>
          </p:nvSpPr>
          <p:spPr bwMode="auto">
            <a:xfrm>
              <a:off x="1314" y="2995"/>
              <a:ext cx="51"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26" name="Oval 357">
              <a:extLst>
                <a:ext uri="{FF2B5EF4-FFF2-40B4-BE49-F238E27FC236}">
                  <a16:creationId xmlns:a16="http://schemas.microsoft.com/office/drawing/2014/main" id="{D45D8A4A-EC13-4149-88F4-D207459040A2}"/>
                </a:ext>
              </a:extLst>
            </p:cNvPr>
            <p:cNvSpPr>
              <a:spLocks noChangeArrowheads="1"/>
            </p:cNvSpPr>
            <p:nvPr/>
          </p:nvSpPr>
          <p:spPr bwMode="auto">
            <a:xfrm>
              <a:off x="1455" y="3024"/>
              <a:ext cx="51"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27" name="Oval 358">
              <a:extLst>
                <a:ext uri="{FF2B5EF4-FFF2-40B4-BE49-F238E27FC236}">
                  <a16:creationId xmlns:a16="http://schemas.microsoft.com/office/drawing/2014/main" id="{1DD14A0E-6FBA-4583-AE57-06D6A5781570}"/>
                </a:ext>
              </a:extLst>
            </p:cNvPr>
            <p:cNvSpPr>
              <a:spLocks noChangeArrowheads="1"/>
            </p:cNvSpPr>
            <p:nvPr/>
          </p:nvSpPr>
          <p:spPr bwMode="auto">
            <a:xfrm>
              <a:off x="1601" y="3046"/>
              <a:ext cx="51"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28" name="Oval 359">
              <a:extLst>
                <a:ext uri="{FF2B5EF4-FFF2-40B4-BE49-F238E27FC236}">
                  <a16:creationId xmlns:a16="http://schemas.microsoft.com/office/drawing/2014/main" id="{A43DFB24-C568-4FDA-B69A-4BBE4C0877C5}"/>
                </a:ext>
              </a:extLst>
            </p:cNvPr>
            <p:cNvSpPr>
              <a:spLocks noChangeArrowheads="1"/>
            </p:cNvSpPr>
            <p:nvPr/>
          </p:nvSpPr>
          <p:spPr bwMode="auto">
            <a:xfrm>
              <a:off x="1743" y="3094"/>
              <a:ext cx="51"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29" name="Oval 360">
              <a:extLst>
                <a:ext uri="{FF2B5EF4-FFF2-40B4-BE49-F238E27FC236}">
                  <a16:creationId xmlns:a16="http://schemas.microsoft.com/office/drawing/2014/main" id="{E5E1193F-CF8A-47A8-876D-D74EA92F4E42}"/>
                </a:ext>
              </a:extLst>
            </p:cNvPr>
            <p:cNvSpPr>
              <a:spLocks noChangeArrowheads="1"/>
            </p:cNvSpPr>
            <p:nvPr/>
          </p:nvSpPr>
          <p:spPr bwMode="auto">
            <a:xfrm>
              <a:off x="1885" y="3104"/>
              <a:ext cx="51"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30" name="Oval 361">
              <a:extLst>
                <a:ext uri="{FF2B5EF4-FFF2-40B4-BE49-F238E27FC236}">
                  <a16:creationId xmlns:a16="http://schemas.microsoft.com/office/drawing/2014/main" id="{7968226F-4EAA-4C19-A4BA-FCBE10D1E440}"/>
                </a:ext>
              </a:extLst>
            </p:cNvPr>
            <p:cNvSpPr>
              <a:spLocks noChangeArrowheads="1"/>
            </p:cNvSpPr>
            <p:nvPr/>
          </p:nvSpPr>
          <p:spPr bwMode="auto">
            <a:xfrm>
              <a:off x="2027" y="3112"/>
              <a:ext cx="51"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31" name="Oval 362">
              <a:extLst>
                <a:ext uri="{FF2B5EF4-FFF2-40B4-BE49-F238E27FC236}">
                  <a16:creationId xmlns:a16="http://schemas.microsoft.com/office/drawing/2014/main" id="{53AD44B9-A3B9-4DB1-BD14-1DAE2F9581D0}"/>
                </a:ext>
              </a:extLst>
            </p:cNvPr>
            <p:cNvSpPr>
              <a:spLocks noChangeArrowheads="1"/>
            </p:cNvSpPr>
            <p:nvPr/>
          </p:nvSpPr>
          <p:spPr bwMode="auto">
            <a:xfrm>
              <a:off x="2169" y="3115"/>
              <a:ext cx="51"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32" name="Rectangle 363">
              <a:extLst>
                <a:ext uri="{FF2B5EF4-FFF2-40B4-BE49-F238E27FC236}">
                  <a16:creationId xmlns:a16="http://schemas.microsoft.com/office/drawing/2014/main" id="{E80DA473-3022-4C74-B948-8168A0D44308}"/>
                </a:ext>
              </a:extLst>
            </p:cNvPr>
            <p:cNvSpPr>
              <a:spLocks noChangeArrowheads="1"/>
            </p:cNvSpPr>
            <p:nvPr/>
          </p:nvSpPr>
          <p:spPr bwMode="auto">
            <a:xfrm>
              <a:off x="1029" y="3213"/>
              <a:ext cx="51" cy="48"/>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33" name="Rectangle 364">
              <a:extLst>
                <a:ext uri="{FF2B5EF4-FFF2-40B4-BE49-F238E27FC236}">
                  <a16:creationId xmlns:a16="http://schemas.microsoft.com/office/drawing/2014/main" id="{62EAFFC1-9C59-4D40-85AB-978915CF5EA3}"/>
                </a:ext>
              </a:extLst>
            </p:cNvPr>
            <p:cNvSpPr>
              <a:spLocks noChangeArrowheads="1"/>
            </p:cNvSpPr>
            <p:nvPr/>
          </p:nvSpPr>
          <p:spPr bwMode="auto">
            <a:xfrm>
              <a:off x="1171" y="3049"/>
              <a:ext cx="51" cy="48"/>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34" name="Rectangle 365">
              <a:extLst>
                <a:ext uri="{FF2B5EF4-FFF2-40B4-BE49-F238E27FC236}">
                  <a16:creationId xmlns:a16="http://schemas.microsoft.com/office/drawing/2014/main" id="{73949E6F-F06A-42EC-AF74-5743A807C16C}"/>
                </a:ext>
              </a:extLst>
            </p:cNvPr>
            <p:cNvSpPr>
              <a:spLocks noChangeArrowheads="1"/>
            </p:cNvSpPr>
            <p:nvPr/>
          </p:nvSpPr>
          <p:spPr bwMode="auto">
            <a:xfrm>
              <a:off x="1314" y="3057"/>
              <a:ext cx="51"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35" name="Rectangle 366">
              <a:extLst>
                <a:ext uri="{FF2B5EF4-FFF2-40B4-BE49-F238E27FC236}">
                  <a16:creationId xmlns:a16="http://schemas.microsoft.com/office/drawing/2014/main" id="{0E72E938-CC08-476D-91FB-8464DE8CC632}"/>
                </a:ext>
              </a:extLst>
            </p:cNvPr>
            <p:cNvSpPr>
              <a:spLocks noChangeArrowheads="1"/>
            </p:cNvSpPr>
            <p:nvPr/>
          </p:nvSpPr>
          <p:spPr bwMode="auto">
            <a:xfrm>
              <a:off x="1455" y="3079"/>
              <a:ext cx="51"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36" name="Rectangle 367">
              <a:extLst>
                <a:ext uri="{FF2B5EF4-FFF2-40B4-BE49-F238E27FC236}">
                  <a16:creationId xmlns:a16="http://schemas.microsoft.com/office/drawing/2014/main" id="{204807B5-68E7-4AEF-8F3C-B07DB6986AB1}"/>
                </a:ext>
              </a:extLst>
            </p:cNvPr>
            <p:cNvSpPr>
              <a:spLocks noChangeArrowheads="1"/>
            </p:cNvSpPr>
            <p:nvPr/>
          </p:nvSpPr>
          <p:spPr bwMode="auto">
            <a:xfrm>
              <a:off x="1601" y="3079"/>
              <a:ext cx="51"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37" name="Rectangle 368">
              <a:extLst>
                <a:ext uri="{FF2B5EF4-FFF2-40B4-BE49-F238E27FC236}">
                  <a16:creationId xmlns:a16="http://schemas.microsoft.com/office/drawing/2014/main" id="{37AA2ECF-3E2F-4B54-9B78-C26B04AB7895}"/>
                </a:ext>
              </a:extLst>
            </p:cNvPr>
            <p:cNvSpPr>
              <a:spLocks noChangeArrowheads="1"/>
            </p:cNvSpPr>
            <p:nvPr/>
          </p:nvSpPr>
          <p:spPr bwMode="auto">
            <a:xfrm>
              <a:off x="1743" y="3100"/>
              <a:ext cx="51" cy="48"/>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38" name="Rectangle 369">
              <a:extLst>
                <a:ext uri="{FF2B5EF4-FFF2-40B4-BE49-F238E27FC236}">
                  <a16:creationId xmlns:a16="http://schemas.microsoft.com/office/drawing/2014/main" id="{4B7E3D4E-59AE-4AB1-9A26-E0EDA83ADDDF}"/>
                </a:ext>
              </a:extLst>
            </p:cNvPr>
            <p:cNvSpPr>
              <a:spLocks noChangeArrowheads="1"/>
            </p:cNvSpPr>
            <p:nvPr/>
          </p:nvSpPr>
          <p:spPr bwMode="auto">
            <a:xfrm>
              <a:off x="1885" y="3104"/>
              <a:ext cx="51" cy="48"/>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39" name="Rectangle 370">
              <a:extLst>
                <a:ext uri="{FF2B5EF4-FFF2-40B4-BE49-F238E27FC236}">
                  <a16:creationId xmlns:a16="http://schemas.microsoft.com/office/drawing/2014/main" id="{F872C46B-FB3D-48F2-ABFF-47952627E43A}"/>
                </a:ext>
              </a:extLst>
            </p:cNvPr>
            <p:cNvSpPr>
              <a:spLocks noChangeArrowheads="1"/>
            </p:cNvSpPr>
            <p:nvPr/>
          </p:nvSpPr>
          <p:spPr bwMode="auto">
            <a:xfrm>
              <a:off x="2027" y="3169"/>
              <a:ext cx="51"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40" name="Rectangle 371">
              <a:extLst>
                <a:ext uri="{FF2B5EF4-FFF2-40B4-BE49-F238E27FC236}">
                  <a16:creationId xmlns:a16="http://schemas.microsoft.com/office/drawing/2014/main" id="{6C018833-3DEC-44A2-8E9E-01D0807BEA11}"/>
                </a:ext>
              </a:extLst>
            </p:cNvPr>
            <p:cNvSpPr>
              <a:spLocks noChangeArrowheads="1"/>
            </p:cNvSpPr>
            <p:nvPr/>
          </p:nvSpPr>
          <p:spPr bwMode="auto">
            <a:xfrm>
              <a:off x="2169" y="3206"/>
              <a:ext cx="51" cy="48"/>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41" name="Line 372">
              <a:extLst>
                <a:ext uri="{FF2B5EF4-FFF2-40B4-BE49-F238E27FC236}">
                  <a16:creationId xmlns:a16="http://schemas.microsoft.com/office/drawing/2014/main" id="{0D890BA2-2C17-46F9-A1CB-AD13335D5829}"/>
                </a:ext>
              </a:extLst>
            </p:cNvPr>
            <p:cNvSpPr>
              <a:spLocks noChangeShapeType="1"/>
            </p:cNvSpPr>
            <p:nvPr/>
          </p:nvSpPr>
          <p:spPr bwMode="auto">
            <a:xfrm>
              <a:off x="2072" y="2830"/>
              <a:ext cx="126" cy="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42" name="Oval 373">
              <a:extLst>
                <a:ext uri="{FF2B5EF4-FFF2-40B4-BE49-F238E27FC236}">
                  <a16:creationId xmlns:a16="http://schemas.microsoft.com/office/drawing/2014/main" id="{93101FC5-D0EC-43A5-95B2-592DFB3F34B7}"/>
                </a:ext>
              </a:extLst>
            </p:cNvPr>
            <p:cNvSpPr>
              <a:spLocks noChangeArrowheads="1"/>
            </p:cNvSpPr>
            <p:nvPr/>
          </p:nvSpPr>
          <p:spPr bwMode="auto">
            <a:xfrm>
              <a:off x="2111" y="2808"/>
              <a:ext cx="43" cy="4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43" name="Rectangle 374">
              <a:extLst>
                <a:ext uri="{FF2B5EF4-FFF2-40B4-BE49-F238E27FC236}">
                  <a16:creationId xmlns:a16="http://schemas.microsoft.com/office/drawing/2014/main" id="{FF281D17-37A9-4923-B191-1BFA0A4203FB}"/>
                </a:ext>
              </a:extLst>
            </p:cNvPr>
            <p:cNvSpPr>
              <a:spLocks noChangeArrowheads="1"/>
            </p:cNvSpPr>
            <p:nvPr/>
          </p:nvSpPr>
          <p:spPr bwMode="auto">
            <a:xfrm>
              <a:off x="2216" y="2793"/>
              <a:ext cx="617"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Accumbens</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44" name="Line 375">
              <a:extLst>
                <a:ext uri="{FF2B5EF4-FFF2-40B4-BE49-F238E27FC236}">
                  <a16:creationId xmlns:a16="http://schemas.microsoft.com/office/drawing/2014/main" id="{2CFEA0ED-4BDC-4E25-A0BB-48621E0DEFEB}"/>
                </a:ext>
              </a:extLst>
            </p:cNvPr>
            <p:cNvSpPr>
              <a:spLocks noChangeShapeType="1"/>
            </p:cNvSpPr>
            <p:nvPr/>
          </p:nvSpPr>
          <p:spPr bwMode="auto">
            <a:xfrm>
              <a:off x="2072" y="2928"/>
              <a:ext cx="126" cy="0"/>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45" name="Rectangle 376">
              <a:extLst>
                <a:ext uri="{FF2B5EF4-FFF2-40B4-BE49-F238E27FC236}">
                  <a16:creationId xmlns:a16="http://schemas.microsoft.com/office/drawing/2014/main" id="{65556911-544A-4941-AA01-3587E386BFD2}"/>
                </a:ext>
              </a:extLst>
            </p:cNvPr>
            <p:cNvSpPr>
              <a:spLocks noChangeArrowheads="1"/>
            </p:cNvSpPr>
            <p:nvPr/>
          </p:nvSpPr>
          <p:spPr bwMode="auto">
            <a:xfrm>
              <a:off x="2111" y="2906"/>
              <a:ext cx="43" cy="40"/>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746" name="Rectangle 377">
              <a:extLst>
                <a:ext uri="{FF2B5EF4-FFF2-40B4-BE49-F238E27FC236}">
                  <a16:creationId xmlns:a16="http://schemas.microsoft.com/office/drawing/2014/main" id="{225626C8-611D-49B5-9E99-CC0B429B2DAC}"/>
                </a:ext>
              </a:extLst>
            </p:cNvPr>
            <p:cNvSpPr>
              <a:spLocks noChangeArrowheads="1"/>
            </p:cNvSpPr>
            <p:nvPr/>
          </p:nvSpPr>
          <p:spPr bwMode="auto">
            <a:xfrm>
              <a:off x="2216" y="2891"/>
              <a:ext cx="429" cy="11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Caudate</a:t>
              </a:r>
              <a:endParaRPr kumimoji="0"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747" name="Line 378">
              <a:extLst>
                <a:ext uri="{FF2B5EF4-FFF2-40B4-BE49-F238E27FC236}">
                  <a16:creationId xmlns:a16="http://schemas.microsoft.com/office/drawing/2014/main" id="{1B72AFF6-7975-46F3-98D5-B5344CCCAE15}"/>
                </a:ext>
              </a:extLst>
            </p:cNvPr>
            <p:cNvSpPr>
              <a:spLocks noChangeShapeType="1"/>
            </p:cNvSpPr>
            <p:nvPr/>
          </p:nvSpPr>
          <p:spPr bwMode="auto">
            <a:xfrm>
              <a:off x="792" y="3339"/>
              <a:ext cx="24"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48" name="Line 379">
              <a:extLst>
                <a:ext uri="{FF2B5EF4-FFF2-40B4-BE49-F238E27FC236}">
                  <a16:creationId xmlns:a16="http://schemas.microsoft.com/office/drawing/2014/main" id="{6EFA7EA4-D409-4D1C-82C9-2317F98F56C6}"/>
                </a:ext>
              </a:extLst>
            </p:cNvPr>
            <p:cNvSpPr>
              <a:spLocks noChangeShapeType="1"/>
            </p:cNvSpPr>
            <p:nvPr/>
          </p:nvSpPr>
          <p:spPr bwMode="auto">
            <a:xfrm>
              <a:off x="814" y="3582"/>
              <a:ext cx="0" cy="20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49" name="Line 380">
              <a:extLst>
                <a:ext uri="{FF2B5EF4-FFF2-40B4-BE49-F238E27FC236}">
                  <a16:creationId xmlns:a16="http://schemas.microsoft.com/office/drawing/2014/main" id="{094D79B7-BB31-440C-A6F0-6BE407FD6ED2}"/>
                </a:ext>
              </a:extLst>
            </p:cNvPr>
            <p:cNvSpPr>
              <a:spLocks noChangeShapeType="1"/>
            </p:cNvSpPr>
            <p:nvPr/>
          </p:nvSpPr>
          <p:spPr bwMode="auto">
            <a:xfrm flipV="1">
              <a:off x="782" y="3564"/>
              <a:ext cx="71" cy="3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50" name="Line 381">
              <a:extLst>
                <a:ext uri="{FF2B5EF4-FFF2-40B4-BE49-F238E27FC236}">
                  <a16:creationId xmlns:a16="http://schemas.microsoft.com/office/drawing/2014/main" id="{D3EB30F0-1651-4291-9F22-686546ADD1B8}"/>
                </a:ext>
              </a:extLst>
            </p:cNvPr>
            <p:cNvSpPr>
              <a:spLocks noChangeShapeType="1"/>
            </p:cNvSpPr>
            <p:nvPr/>
          </p:nvSpPr>
          <p:spPr bwMode="auto">
            <a:xfrm flipV="1">
              <a:off x="780" y="3533"/>
              <a:ext cx="71" cy="3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751" name="Text Box 382">
              <a:extLst>
                <a:ext uri="{FF2B5EF4-FFF2-40B4-BE49-F238E27FC236}">
                  <a16:creationId xmlns:a16="http://schemas.microsoft.com/office/drawing/2014/main" id="{345C29DC-2E51-47E2-B48A-E9C471258DBE}"/>
                </a:ext>
              </a:extLst>
            </p:cNvPr>
            <p:cNvSpPr txBox="1">
              <a:spLocks noChangeArrowheads="1"/>
            </p:cNvSpPr>
            <p:nvPr/>
          </p:nvSpPr>
          <p:spPr bwMode="auto">
            <a:xfrm>
              <a:off x="1976" y="2454"/>
              <a:ext cx="1051" cy="25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a:ln>
                    <a:noFill/>
                  </a:ln>
                  <a:solidFill>
                    <a:srgbClr val="FFFF00"/>
                  </a:solidFill>
                  <a:effectLst/>
                  <a:uLnTx/>
                  <a:uFillTx/>
                  <a:latin typeface="Times New Roman" panose="02020603050405020304" pitchFamily="18" charset="0"/>
                  <a:ea typeface="굴림" panose="020B0600000101010101" pitchFamily="50" charset="-127"/>
                  <a:cs typeface="+mn-cs"/>
                </a:rPr>
                <a:t>NICOTINE</a:t>
              </a:r>
            </a:p>
          </p:txBody>
        </p:sp>
      </p:grpSp>
      <p:sp>
        <p:nvSpPr>
          <p:cNvPr id="151558" name="Rectangle 383">
            <a:extLst>
              <a:ext uri="{FF2B5EF4-FFF2-40B4-BE49-F238E27FC236}">
                <a16:creationId xmlns:a16="http://schemas.microsoft.com/office/drawing/2014/main" id="{9AE4981F-EF58-4B75-B151-613BF089873D}"/>
              </a:ext>
            </a:extLst>
          </p:cNvPr>
          <p:cNvSpPr>
            <a:spLocks noChangeArrowheads="1"/>
          </p:cNvSpPr>
          <p:nvPr/>
        </p:nvSpPr>
        <p:spPr bwMode="auto">
          <a:xfrm>
            <a:off x="4908551" y="6583364"/>
            <a:ext cx="2373313" cy="2746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1" u="none" strike="noStrike" kern="1200" cap="none" spc="0" normalizeH="0" baseline="0" noProof="0">
                <a:ln>
                  <a:noFill/>
                </a:ln>
                <a:solidFill>
                  <a:srgbClr val="FFFF00"/>
                </a:solidFill>
                <a:effectLst/>
                <a:uLnTx/>
                <a:uFillTx/>
                <a:latin typeface="Times New Roman" panose="02020603050405020304" pitchFamily="18" charset="0"/>
                <a:ea typeface="굴림" panose="020B0600000101010101" pitchFamily="50" charset="-127"/>
                <a:cs typeface="+mn-cs"/>
              </a:rPr>
              <a:t>Source: Di Chiara and Imperato</a:t>
            </a:r>
          </a:p>
        </p:txBody>
      </p:sp>
      <p:sp>
        <p:nvSpPr>
          <p:cNvPr id="621952" name="Rectangle 384">
            <a:extLst>
              <a:ext uri="{FF2B5EF4-FFF2-40B4-BE49-F238E27FC236}">
                <a16:creationId xmlns:a16="http://schemas.microsoft.com/office/drawing/2014/main" id="{E12A221D-1467-41C6-921E-FEEC80BC67D4}"/>
              </a:ext>
            </a:extLst>
          </p:cNvPr>
          <p:cNvSpPr>
            <a:spLocks noChangeArrowheads="1"/>
          </p:cNvSpPr>
          <p:nvPr/>
        </p:nvSpPr>
        <p:spPr bwMode="auto">
          <a:xfrm>
            <a:off x="2209800" y="0"/>
            <a:ext cx="7772400" cy="685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굴림" panose="020B0600000101010101" pitchFamily="50" charset="-127"/>
                <a:cs typeface="+mn-cs"/>
              </a:rPr>
              <a:t>Effects of Drugs on Dopamine Release</a:t>
            </a:r>
          </a:p>
        </p:txBody>
      </p:sp>
      <p:grpSp>
        <p:nvGrpSpPr>
          <p:cNvPr id="621953" name="Group 385">
            <a:extLst>
              <a:ext uri="{FF2B5EF4-FFF2-40B4-BE49-F238E27FC236}">
                <a16:creationId xmlns:a16="http://schemas.microsoft.com/office/drawing/2014/main" id="{105E7C52-D322-43F0-978F-60D9FDB8182E}"/>
              </a:ext>
            </a:extLst>
          </p:cNvPr>
          <p:cNvGrpSpPr>
            <a:grpSpLocks/>
          </p:cNvGrpSpPr>
          <p:nvPr/>
        </p:nvGrpSpPr>
        <p:grpSpPr bwMode="auto">
          <a:xfrm>
            <a:off x="6129338" y="3835400"/>
            <a:ext cx="4132262" cy="2794000"/>
            <a:chOff x="3264" y="2416"/>
            <a:chExt cx="2928" cy="1760"/>
          </a:xfrm>
        </p:grpSpPr>
        <p:sp>
          <p:nvSpPr>
            <p:cNvPr id="151561" name="Rectangle 386">
              <a:extLst>
                <a:ext uri="{FF2B5EF4-FFF2-40B4-BE49-F238E27FC236}">
                  <a16:creationId xmlns:a16="http://schemas.microsoft.com/office/drawing/2014/main" id="{1EE79F38-234A-4672-80B8-31629275B961}"/>
                </a:ext>
              </a:extLst>
            </p:cNvPr>
            <p:cNvSpPr>
              <a:spLocks noChangeArrowheads="1"/>
            </p:cNvSpPr>
            <p:nvPr/>
          </p:nvSpPr>
          <p:spPr bwMode="auto">
            <a:xfrm>
              <a:off x="3264" y="2416"/>
              <a:ext cx="2928" cy="1760"/>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562" name="Line 387">
              <a:extLst>
                <a:ext uri="{FF2B5EF4-FFF2-40B4-BE49-F238E27FC236}">
                  <a16:creationId xmlns:a16="http://schemas.microsoft.com/office/drawing/2014/main" id="{3AEAEF6E-30A6-4320-8655-EC82A513C1A3}"/>
                </a:ext>
              </a:extLst>
            </p:cNvPr>
            <p:cNvSpPr>
              <a:spLocks noChangeShapeType="1"/>
            </p:cNvSpPr>
            <p:nvPr/>
          </p:nvSpPr>
          <p:spPr bwMode="auto">
            <a:xfrm>
              <a:off x="3784" y="2478"/>
              <a:ext cx="1" cy="1280"/>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63" name="Line 388">
              <a:extLst>
                <a:ext uri="{FF2B5EF4-FFF2-40B4-BE49-F238E27FC236}">
                  <a16:creationId xmlns:a16="http://schemas.microsoft.com/office/drawing/2014/main" id="{15209F91-F463-41C6-B639-142EB5E0F2EC}"/>
                </a:ext>
              </a:extLst>
            </p:cNvPr>
            <p:cNvSpPr>
              <a:spLocks noChangeShapeType="1"/>
            </p:cNvSpPr>
            <p:nvPr/>
          </p:nvSpPr>
          <p:spPr bwMode="auto">
            <a:xfrm>
              <a:off x="3762" y="3649"/>
              <a:ext cx="22" cy="0"/>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64" name="Line 389">
              <a:extLst>
                <a:ext uri="{FF2B5EF4-FFF2-40B4-BE49-F238E27FC236}">
                  <a16:creationId xmlns:a16="http://schemas.microsoft.com/office/drawing/2014/main" id="{CE47138B-BF4F-40C8-979C-A38195F64DC3}"/>
                </a:ext>
              </a:extLst>
            </p:cNvPr>
            <p:cNvSpPr>
              <a:spLocks noChangeShapeType="1"/>
            </p:cNvSpPr>
            <p:nvPr/>
          </p:nvSpPr>
          <p:spPr bwMode="auto">
            <a:xfrm>
              <a:off x="3762" y="3260"/>
              <a:ext cx="22" cy="0"/>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65" name="Line 390">
              <a:extLst>
                <a:ext uri="{FF2B5EF4-FFF2-40B4-BE49-F238E27FC236}">
                  <a16:creationId xmlns:a16="http://schemas.microsoft.com/office/drawing/2014/main" id="{03B58D90-E21D-43B7-9492-8E1B2E942D06}"/>
                </a:ext>
              </a:extLst>
            </p:cNvPr>
            <p:cNvSpPr>
              <a:spLocks noChangeShapeType="1"/>
            </p:cNvSpPr>
            <p:nvPr/>
          </p:nvSpPr>
          <p:spPr bwMode="auto">
            <a:xfrm>
              <a:off x="3762" y="2867"/>
              <a:ext cx="22" cy="1"/>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66" name="Line 391">
              <a:extLst>
                <a:ext uri="{FF2B5EF4-FFF2-40B4-BE49-F238E27FC236}">
                  <a16:creationId xmlns:a16="http://schemas.microsoft.com/office/drawing/2014/main" id="{E51C8A07-F5E3-4D5B-870C-5B937C444AB6}"/>
                </a:ext>
              </a:extLst>
            </p:cNvPr>
            <p:cNvSpPr>
              <a:spLocks noChangeShapeType="1"/>
            </p:cNvSpPr>
            <p:nvPr/>
          </p:nvSpPr>
          <p:spPr bwMode="auto">
            <a:xfrm>
              <a:off x="3762" y="2478"/>
              <a:ext cx="22" cy="0"/>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67" name="Line 392">
              <a:extLst>
                <a:ext uri="{FF2B5EF4-FFF2-40B4-BE49-F238E27FC236}">
                  <a16:creationId xmlns:a16="http://schemas.microsoft.com/office/drawing/2014/main" id="{0219F22C-7FFD-42C6-8F16-B976B5152EC9}"/>
                </a:ext>
              </a:extLst>
            </p:cNvPr>
            <p:cNvSpPr>
              <a:spLocks noChangeShapeType="1"/>
            </p:cNvSpPr>
            <p:nvPr/>
          </p:nvSpPr>
          <p:spPr bwMode="auto">
            <a:xfrm>
              <a:off x="3994" y="3866"/>
              <a:ext cx="1707" cy="1"/>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68" name="Line 393">
              <a:extLst>
                <a:ext uri="{FF2B5EF4-FFF2-40B4-BE49-F238E27FC236}">
                  <a16:creationId xmlns:a16="http://schemas.microsoft.com/office/drawing/2014/main" id="{50948A82-CE00-4326-8D0C-E209C2CDBC17}"/>
                </a:ext>
              </a:extLst>
            </p:cNvPr>
            <p:cNvSpPr>
              <a:spLocks noChangeShapeType="1"/>
            </p:cNvSpPr>
            <p:nvPr/>
          </p:nvSpPr>
          <p:spPr bwMode="auto">
            <a:xfrm flipV="1">
              <a:off x="3994" y="3867"/>
              <a:ext cx="0"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69" name="Line 394">
              <a:extLst>
                <a:ext uri="{FF2B5EF4-FFF2-40B4-BE49-F238E27FC236}">
                  <a16:creationId xmlns:a16="http://schemas.microsoft.com/office/drawing/2014/main" id="{43FEB0C8-F977-4CAE-B42E-B14E10683D9E}"/>
                </a:ext>
              </a:extLst>
            </p:cNvPr>
            <p:cNvSpPr>
              <a:spLocks noChangeShapeType="1"/>
            </p:cNvSpPr>
            <p:nvPr/>
          </p:nvSpPr>
          <p:spPr bwMode="auto">
            <a:xfrm flipV="1">
              <a:off x="4136" y="3867"/>
              <a:ext cx="1"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70" name="Line 395">
              <a:extLst>
                <a:ext uri="{FF2B5EF4-FFF2-40B4-BE49-F238E27FC236}">
                  <a16:creationId xmlns:a16="http://schemas.microsoft.com/office/drawing/2014/main" id="{3AEC07F2-1F57-4D1F-8D4C-BCE0151C1B0B}"/>
                </a:ext>
              </a:extLst>
            </p:cNvPr>
            <p:cNvSpPr>
              <a:spLocks noChangeShapeType="1"/>
            </p:cNvSpPr>
            <p:nvPr/>
          </p:nvSpPr>
          <p:spPr bwMode="auto">
            <a:xfrm flipV="1">
              <a:off x="4279" y="3867"/>
              <a:ext cx="1"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71" name="Line 396">
              <a:extLst>
                <a:ext uri="{FF2B5EF4-FFF2-40B4-BE49-F238E27FC236}">
                  <a16:creationId xmlns:a16="http://schemas.microsoft.com/office/drawing/2014/main" id="{95F2046B-DCC6-452F-95DF-055E07575705}"/>
                </a:ext>
              </a:extLst>
            </p:cNvPr>
            <p:cNvSpPr>
              <a:spLocks noChangeShapeType="1"/>
            </p:cNvSpPr>
            <p:nvPr/>
          </p:nvSpPr>
          <p:spPr bwMode="auto">
            <a:xfrm flipV="1">
              <a:off x="4421" y="3867"/>
              <a:ext cx="0"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72" name="Line 397">
              <a:extLst>
                <a:ext uri="{FF2B5EF4-FFF2-40B4-BE49-F238E27FC236}">
                  <a16:creationId xmlns:a16="http://schemas.microsoft.com/office/drawing/2014/main" id="{62277F2E-189F-4466-854F-20554B8A9CC7}"/>
                </a:ext>
              </a:extLst>
            </p:cNvPr>
            <p:cNvSpPr>
              <a:spLocks noChangeShapeType="1"/>
            </p:cNvSpPr>
            <p:nvPr/>
          </p:nvSpPr>
          <p:spPr bwMode="auto">
            <a:xfrm flipV="1">
              <a:off x="4563" y="3867"/>
              <a:ext cx="1"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73" name="Line 398">
              <a:extLst>
                <a:ext uri="{FF2B5EF4-FFF2-40B4-BE49-F238E27FC236}">
                  <a16:creationId xmlns:a16="http://schemas.microsoft.com/office/drawing/2014/main" id="{B14A8063-25C0-4E7C-9F83-D684A5CB8EDE}"/>
                </a:ext>
              </a:extLst>
            </p:cNvPr>
            <p:cNvSpPr>
              <a:spLocks noChangeShapeType="1"/>
            </p:cNvSpPr>
            <p:nvPr/>
          </p:nvSpPr>
          <p:spPr bwMode="auto">
            <a:xfrm flipV="1">
              <a:off x="4706" y="3867"/>
              <a:ext cx="1"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74" name="Line 399">
              <a:extLst>
                <a:ext uri="{FF2B5EF4-FFF2-40B4-BE49-F238E27FC236}">
                  <a16:creationId xmlns:a16="http://schemas.microsoft.com/office/drawing/2014/main" id="{B32FC4C5-E1B7-408F-BDB1-107B721989EE}"/>
                </a:ext>
              </a:extLst>
            </p:cNvPr>
            <p:cNvSpPr>
              <a:spLocks noChangeShapeType="1"/>
            </p:cNvSpPr>
            <p:nvPr/>
          </p:nvSpPr>
          <p:spPr bwMode="auto">
            <a:xfrm flipV="1">
              <a:off x="4848" y="3867"/>
              <a:ext cx="0"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75" name="Line 400">
              <a:extLst>
                <a:ext uri="{FF2B5EF4-FFF2-40B4-BE49-F238E27FC236}">
                  <a16:creationId xmlns:a16="http://schemas.microsoft.com/office/drawing/2014/main" id="{8A41097B-744F-44CA-931A-F16ED8981CC1}"/>
                </a:ext>
              </a:extLst>
            </p:cNvPr>
            <p:cNvSpPr>
              <a:spLocks noChangeShapeType="1"/>
            </p:cNvSpPr>
            <p:nvPr/>
          </p:nvSpPr>
          <p:spPr bwMode="auto">
            <a:xfrm flipV="1">
              <a:off x="4987" y="3867"/>
              <a:ext cx="1"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76" name="Line 401">
              <a:extLst>
                <a:ext uri="{FF2B5EF4-FFF2-40B4-BE49-F238E27FC236}">
                  <a16:creationId xmlns:a16="http://schemas.microsoft.com/office/drawing/2014/main" id="{9444E967-01A4-444D-9880-C8110161306E}"/>
                </a:ext>
              </a:extLst>
            </p:cNvPr>
            <p:cNvSpPr>
              <a:spLocks noChangeShapeType="1"/>
            </p:cNvSpPr>
            <p:nvPr/>
          </p:nvSpPr>
          <p:spPr bwMode="auto">
            <a:xfrm flipV="1">
              <a:off x="5130" y="3867"/>
              <a:ext cx="0"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77" name="Line 402">
              <a:extLst>
                <a:ext uri="{FF2B5EF4-FFF2-40B4-BE49-F238E27FC236}">
                  <a16:creationId xmlns:a16="http://schemas.microsoft.com/office/drawing/2014/main" id="{09D08A71-C165-490D-A600-4D9B1A0932A0}"/>
                </a:ext>
              </a:extLst>
            </p:cNvPr>
            <p:cNvSpPr>
              <a:spLocks noChangeShapeType="1"/>
            </p:cNvSpPr>
            <p:nvPr/>
          </p:nvSpPr>
          <p:spPr bwMode="auto">
            <a:xfrm flipV="1">
              <a:off x="5272" y="3867"/>
              <a:ext cx="1"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78" name="Line 403">
              <a:extLst>
                <a:ext uri="{FF2B5EF4-FFF2-40B4-BE49-F238E27FC236}">
                  <a16:creationId xmlns:a16="http://schemas.microsoft.com/office/drawing/2014/main" id="{18B58EDF-8A91-4F98-98CA-B1A5AE0312E6}"/>
                </a:ext>
              </a:extLst>
            </p:cNvPr>
            <p:cNvSpPr>
              <a:spLocks noChangeShapeType="1"/>
            </p:cNvSpPr>
            <p:nvPr/>
          </p:nvSpPr>
          <p:spPr bwMode="auto">
            <a:xfrm flipV="1">
              <a:off x="5415" y="3867"/>
              <a:ext cx="0"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79" name="Line 404">
              <a:extLst>
                <a:ext uri="{FF2B5EF4-FFF2-40B4-BE49-F238E27FC236}">
                  <a16:creationId xmlns:a16="http://schemas.microsoft.com/office/drawing/2014/main" id="{70CFCF1B-6636-4123-8CC0-1422EC54F50E}"/>
                </a:ext>
              </a:extLst>
            </p:cNvPr>
            <p:cNvSpPr>
              <a:spLocks noChangeShapeType="1"/>
            </p:cNvSpPr>
            <p:nvPr/>
          </p:nvSpPr>
          <p:spPr bwMode="auto">
            <a:xfrm flipV="1">
              <a:off x="5556" y="3867"/>
              <a:ext cx="1"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80" name="Line 405">
              <a:extLst>
                <a:ext uri="{FF2B5EF4-FFF2-40B4-BE49-F238E27FC236}">
                  <a16:creationId xmlns:a16="http://schemas.microsoft.com/office/drawing/2014/main" id="{F27BDE59-FACA-4ECF-8B0E-0DE38791107E}"/>
                </a:ext>
              </a:extLst>
            </p:cNvPr>
            <p:cNvSpPr>
              <a:spLocks noChangeShapeType="1"/>
            </p:cNvSpPr>
            <p:nvPr/>
          </p:nvSpPr>
          <p:spPr bwMode="auto">
            <a:xfrm flipV="1">
              <a:off x="5699" y="3867"/>
              <a:ext cx="1" cy="1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81" name="Line 406">
              <a:extLst>
                <a:ext uri="{FF2B5EF4-FFF2-40B4-BE49-F238E27FC236}">
                  <a16:creationId xmlns:a16="http://schemas.microsoft.com/office/drawing/2014/main" id="{0252F75E-5A72-4AD2-9B6A-AAA388F01254}"/>
                </a:ext>
              </a:extLst>
            </p:cNvPr>
            <p:cNvSpPr>
              <a:spLocks noChangeShapeType="1"/>
            </p:cNvSpPr>
            <p:nvPr/>
          </p:nvSpPr>
          <p:spPr bwMode="auto">
            <a:xfrm flipV="1">
              <a:off x="3998" y="3391"/>
              <a:ext cx="142" cy="258"/>
            </a:xfrm>
            <a:prstGeom prst="line">
              <a:avLst/>
            </a:prstGeom>
            <a:noFill/>
            <a:ln w="28575">
              <a:solidFill>
                <a:srgbClr val="FF9966"/>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82" name="Line 407">
              <a:extLst>
                <a:ext uri="{FF2B5EF4-FFF2-40B4-BE49-F238E27FC236}">
                  <a16:creationId xmlns:a16="http://schemas.microsoft.com/office/drawing/2014/main" id="{7B041F02-B1B3-47F4-9E94-4C5E768DBCE7}"/>
                </a:ext>
              </a:extLst>
            </p:cNvPr>
            <p:cNvSpPr>
              <a:spLocks noChangeShapeType="1"/>
            </p:cNvSpPr>
            <p:nvPr/>
          </p:nvSpPr>
          <p:spPr bwMode="auto">
            <a:xfrm>
              <a:off x="4140" y="3391"/>
              <a:ext cx="142" cy="94"/>
            </a:xfrm>
            <a:prstGeom prst="line">
              <a:avLst/>
            </a:prstGeom>
            <a:noFill/>
            <a:ln w="28575">
              <a:solidFill>
                <a:srgbClr val="FF9966"/>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83" name="Line 408">
              <a:extLst>
                <a:ext uri="{FF2B5EF4-FFF2-40B4-BE49-F238E27FC236}">
                  <a16:creationId xmlns:a16="http://schemas.microsoft.com/office/drawing/2014/main" id="{3760C77A-43A6-4BEB-84D0-F03D9BCFE861}"/>
                </a:ext>
              </a:extLst>
            </p:cNvPr>
            <p:cNvSpPr>
              <a:spLocks noChangeShapeType="1"/>
            </p:cNvSpPr>
            <p:nvPr/>
          </p:nvSpPr>
          <p:spPr bwMode="auto">
            <a:xfrm>
              <a:off x="4282" y="3485"/>
              <a:ext cx="143" cy="95"/>
            </a:xfrm>
            <a:prstGeom prst="line">
              <a:avLst/>
            </a:prstGeom>
            <a:noFill/>
            <a:ln w="28575">
              <a:solidFill>
                <a:srgbClr val="FF9966"/>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84" name="Line 409">
              <a:extLst>
                <a:ext uri="{FF2B5EF4-FFF2-40B4-BE49-F238E27FC236}">
                  <a16:creationId xmlns:a16="http://schemas.microsoft.com/office/drawing/2014/main" id="{22EB4838-EE70-48FC-A2C7-D0DC4B4B1382}"/>
                </a:ext>
              </a:extLst>
            </p:cNvPr>
            <p:cNvSpPr>
              <a:spLocks noChangeShapeType="1"/>
            </p:cNvSpPr>
            <p:nvPr/>
          </p:nvSpPr>
          <p:spPr bwMode="auto">
            <a:xfrm>
              <a:off x="4425" y="3580"/>
              <a:ext cx="142" cy="47"/>
            </a:xfrm>
            <a:prstGeom prst="line">
              <a:avLst/>
            </a:prstGeom>
            <a:noFill/>
            <a:ln w="28575">
              <a:solidFill>
                <a:srgbClr val="FF9966"/>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85" name="Line 410">
              <a:extLst>
                <a:ext uri="{FF2B5EF4-FFF2-40B4-BE49-F238E27FC236}">
                  <a16:creationId xmlns:a16="http://schemas.microsoft.com/office/drawing/2014/main" id="{4603978D-FC86-4DB0-89C2-BCBA741F6F6A}"/>
                </a:ext>
              </a:extLst>
            </p:cNvPr>
            <p:cNvSpPr>
              <a:spLocks noChangeShapeType="1"/>
            </p:cNvSpPr>
            <p:nvPr/>
          </p:nvSpPr>
          <p:spPr bwMode="auto">
            <a:xfrm>
              <a:off x="4567" y="3627"/>
              <a:ext cx="143" cy="16"/>
            </a:xfrm>
            <a:prstGeom prst="line">
              <a:avLst/>
            </a:prstGeom>
            <a:noFill/>
            <a:ln w="28575">
              <a:solidFill>
                <a:srgbClr val="FF9966"/>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86" name="Line 411">
              <a:extLst>
                <a:ext uri="{FF2B5EF4-FFF2-40B4-BE49-F238E27FC236}">
                  <a16:creationId xmlns:a16="http://schemas.microsoft.com/office/drawing/2014/main" id="{846B8CE6-CAC5-4D18-AFCB-6E4793BE8E13}"/>
                </a:ext>
              </a:extLst>
            </p:cNvPr>
            <p:cNvSpPr>
              <a:spLocks noChangeShapeType="1"/>
            </p:cNvSpPr>
            <p:nvPr/>
          </p:nvSpPr>
          <p:spPr bwMode="auto">
            <a:xfrm>
              <a:off x="4710" y="3643"/>
              <a:ext cx="138" cy="6"/>
            </a:xfrm>
            <a:prstGeom prst="line">
              <a:avLst/>
            </a:prstGeom>
            <a:noFill/>
            <a:ln w="28575">
              <a:solidFill>
                <a:srgbClr val="FF9966"/>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87" name="Line 412">
              <a:extLst>
                <a:ext uri="{FF2B5EF4-FFF2-40B4-BE49-F238E27FC236}">
                  <a16:creationId xmlns:a16="http://schemas.microsoft.com/office/drawing/2014/main" id="{AB84E857-941B-4309-B0CD-F93EDA40F8BE}"/>
                </a:ext>
              </a:extLst>
            </p:cNvPr>
            <p:cNvSpPr>
              <a:spLocks noChangeShapeType="1"/>
            </p:cNvSpPr>
            <p:nvPr/>
          </p:nvSpPr>
          <p:spPr bwMode="auto">
            <a:xfrm flipV="1">
              <a:off x="3998" y="3071"/>
              <a:ext cx="142" cy="578"/>
            </a:xfrm>
            <a:prstGeom prst="line">
              <a:avLst/>
            </a:prstGeom>
            <a:noFill/>
            <a:ln w="28575">
              <a:solidFill>
                <a:srgbClr val="66CC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88" name="Line 413">
              <a:extLst>
                <a:ext uri="{FF2B5EF4-FFF2-40B4-BE49-F238E27FC236}">
                  <a16:creationId xmlns:a16="http://schemas.microsoft.com/office/drawing/2014/main" id="{AF52769B-F3D7-4AA7-803A-452D8305FF72}"/>
                </a:ext>
              </a:extLst>
            </p:cNvPr>
            <p:cNvSpPr>
              <a:spLocks noChangeShapeType="1"/>
            </p:cNvSpPr>
            <p:nvPr/>
          </p:nvSpPr>
          <p:spPr bwMode="auto">
            <a:xfrm>
              <a:off x="4140" y="3071"/>
              <a:ext cx="142" cy="189"/>
            </a:xfrm>
            <a:prstGeom prst="line">
              <a:avLst/>
            </a:prstGeom>
            <a:noFill/>
            <a:ln w="28575">
              <a:solidFill>
                <a:srgbClr val="66CC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89" name="Line 414">
              <a:extLst>
                <a:ext uri="{FF2B5EF4-FFF2-40B4-BE49-F238E27FC236}">
                  <a16:creationId xmlns:a16="http://schemas.microsoft.com/office/drawing/2014/main" id="{45BD5A3B-2125-45E2-AB94-9249BC2A2B4D}"/>
                </a:ext>
              </a:extLst>
            </p:cNvPr>
            <p:cNvSpPr>
              <a:spLocks noChangeShapeType="1"/>
            </p:cNvSpPr>
            <p:nvPr/>
          </p:nvSpPr>
          <p:spPr bwMode="auto">
            <a:xfrm>
              <a:off x="4282" y="3260"/>
              <a:ext cx="143" cy="154"/>
            </a:xfrm>
            <a:prstGeom prst="line">
              <a:avLst/>
            </a:prstGeom>
            <a:noFill/>
            <a:ln w="28575">
              <a:solidFill>
                <a:srgbClr val="66CC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90" name="Line 415">
              <a:extLst>
                <a:ext uri="{FF2B5EF4-FFF2-40B4-BE49-F238E27FC236}">
                  <a16:creationId xmlns:a16="http://schemas.microsoft.com/office/drawing/2014/main" id="{DE41A8CA-112A-4312-85FC-B8E262F0161E}"/>
                </a:ext>
              </a:extLst>
            </p:cNvPr>
            <p:cNvSpPr>
              <a:spLocks noChangeShapeType="1"/>
            </p:cNvSpPr>
            <p:nvPr/>
          </p:nvSpPr>
          <p:spPr bwMode="auto">
            <a:xfrm>
              <a:off x="4425" y="3414"/>
              <a:ext cx="142" cy="235"/>
            </a:xfrm>
            <a:prstGeom prst="line">
              <a:avLst/>
            </a:prstGeom>
            <a:noFill/>
            <a:ln w="28575">
              <a:solidFill>
                <a:srgbClr val="66CC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91" name="Line 416">
              <a:extLst>
                <a:ext uri="{FF2B5EF4-FFF2-40B4-BE49-F238E27FC236}">
                  <a16:creationId xmlns:a16="http://schemas.microsoft.com/office/drawing/2014/main" id="{15B66259-D825-4424-80C1-D3EFA4FA1C51}"/>
                </a:ext>
              </a:extLst>
            </p:cNvPr>
            <p:cNvSpPr>
              <a:spLocks noChangeShapeType="1"/>
            </p:cNvSpPr>
            <p:nvPr/>
          </p:nvSpPr>
          <p:spPr bwMode="auto">
            <a:xfrm>
              <a:off x="4567" y="3649"/>
              <a:ext cx="143" cy="6"/>
            </a:xfrm>
            <a:prstGeom prst="line">
              <a:avLst/>
            </a:prstGeom>
            <a:noFill/>
            <a:ln w="28575">
              <a:solidFill>
                <a:srgbClr val="66CC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92" name="Line 417">
              <a:extLst>
                <a:ext uri="{FF2B5EF4-FFF2-40B4-BE49-F238E27FC236}">
                  <a16:creationId xmlns:a16="http://schemas.microsoft.com/office/drawing/2014/main" id="{7BB52C7F-0DEC-4DCC-8EC6-522AADC7732E}"/>
                </a:ext>
              </a:extLst>
            </p:cNvPr>
            <p:cNvSpPr>
              <a:spLocks noChangeShapeType="1"/>
            </p:cNvSpPr>
            <p:nvPr/>
          </p:nvSpPr>
          <p:spPr bwMode="auto">
            <a:xfrm flipV="1">
              <a:off x="4710" y="3643"/>
              <a:ext cx="138" cy="12"/>
            </a:xfrm>
            <a:prstGeom prst="line">
              <a:avLst/>
            </a:prstGeom>
            <a:noFill/>
            <a:ln w="28575">
              <a:solidFill>
                <a:srgbClr val="66CC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93" name="Line 418">
              <a:extLst>
                <a:ext uri="{FF2B5EF4-FFF2-40B4-BE49-F238E27FC236}">
                  <a16:creationId xmlns:a16="http://schemas.microsoft.com/office/drawing/2014/main" id="{68ACA939-A425-45A5-8B78-53325336300E}"/>
                </a:ext>
              </a:extLst>
            </p:cNvPr>
            <p:cNvSpPr>
              <a:spLocks noChangeShapeType="1"/>
            </p:cNvSpPr>
            <p:nvPr/>
          </p:nvSpPr>
          <p:spPr bwMode="auto">
            <a:xfrm>
              <a:off x="4848" y="3643"/>
              <a:ext cx="143" cy="12"/>
            </a:xfrm>
            <a:prstGeom prst="line">
              <a:avLst/>
            </a:prstGeom>
            <a:noFill/>
            <a:ln w="28575">
              <a:solidFill>
                <a:srgbClr val="66CC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94" name="Line 419">
              <a:extLst>
                <a:ext uri="{FF2B5EF4-FFF2-40B4-BE49-F238E27FC236}">
                  <a16:creationId xmlns:a16="http://schemas.microsoft.com/office/drawing/2014/main" id="{496945A6-CAD6-4428-9C46-FBC804C80929}"/>
                </a:ext>
              </a:extLst>
            </p:cNvPr>
            <p:cNvSpPr>
              <a:spLocks noChangeShapeType="1"/>
            </p:cNvSpPr>
            <p:nvPr/>
          </p:nvSpPr>
          <p:spPr bwMode="auto">
            <a:xfrm flipV="1">
              <a:off x="4991" y="3618"/>
              <a:ext cx="142" cy="37"/>
            </a:xfrm>
            <a:prstGeom prst="line">
              <a:avLst/>
            </a:prstGeom>
            <a:noFill/>
            <a:ln w="28575">
              <a:solidFill>
                <a:srgbClr val="66CC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95" name="Line 420">
              <a:extLst>
                <a:ext uri="{FF2B5EF4-FFF2-40B4-BE49-F238E27FC236}">
                  <a16:creationId xmlns:a16="http://schemas.microsoft.com/office/drawing/2014/main" id="{21121BE8-2457-42C3-9675-7F5DDB60C404}"/>
                </a:ext>
              </a:extLst>
            </p:cNvPr>
            <p:cNvSpPr>
              <a:spLocks noChangeShapeType="1"/>
            </p:cNvSpPr>
            <p:nvPr/>
          </p:nvSpPr>
          <p:spPr bwMode="auto">
            <a:xfrm>
              <a:off x="5133" y="3618"/>
              <a:ext cx="143" cy="31"/>
            </a:xfrm>
            <a:prstGeom prst="line">
              <a:avLst/>
            </a:prstGeom>
            <a:noFill/>
            <a:ln w="28575">
              <a:solidFill>
                <a:srgbClr val="66CC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96" name="Line 421">
              <a:extLst>
                <a:ext uri="{FF2B5EF4-FFF2-40B4-BE49-F238E27FC236}">
                  <a16:creationId xmlns:a16="http://schemas.microsoft.com/office/drawing/2014/main" id="{54FE500A-625B-49B0-929A-25DEBAB54912}"/>
                </a:ext>
              </a:extLst>
            </p:cNvPr>
            <p:cNvSpPr>
              <a:spLocks noChangeShapeType="1"/>
            </p:cNvSpPr>
            <p:nvPr/>
          </p:nvSpPr>
          <p:spPr bwMode="auto">
            <a:xfrm flipV="1">
              <a:off x="3998" y="3140"/>
              <a:ext cx="142" cy="509"/>
            </a:xfrm>
            <a:prstGeom prst="line">
              <a:avLst/>
            </a:prstGeom>
            <a:noFill/>
            <a:ln w="28575">
              <a:solidFill>
                <a:srgbClr val="00FF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97" name="Line 422">
              <a:extLst>
                <a:ext uri="{FF2B5EF4-FFF2-40B4-BE49-F238E27FC236}">
                  <a16:creationId xmlns:a16="http://schemas.microsoft.com/office/drawing/2014/main" id="{8B8E3AE7-2C19-4BBE-8473-2FFEABCE4079}"/>
                </a:ext>
              </a:extLst>
            </p:cNvPr>
            <p:cNvSpPr>
              <a:spLocks noChangeShapeType="1"/>
            </p:cNvSpPr>
            <p:nvPr/>
          </p:nvSpPr>
          <p:spPr bwMode="auto">
            <a:xfrm flipV="1">
              <a:off x="4140" y="2908"/>
              <a:ext cx="142" cy="232"/>
            </a:xfrm>
            <a:prstGeom prst="line">
              <a:avLst/>
            </a:prstGeom>
            <a:noFill/>
            <a:ln w="28575">
              <a:solidFill>
                <a:srgbClr val="00FF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98" name="Line 423">
              <a:extLst>
                <a:ext uri="{FF2B5EF4-FFF2-40B4-BE49-F238E27FC236}">
                  <a16:creationId xmlns:a16="http://schemas.microsoft.com/office/drawing/2014/main" id="{E2F99EF3-D229-4856-9DC2-AEF65AE4E72F}"/>
                </a:ext>
              </a:extLst>
            </p:cNvPr>
            <p:cNvSpPr>
              <a:spLocks noChangeShapeType="1"/>
            </p:cNvSpPr>
            <p:nvPr/>
          </p:nvSpPr>
          <p:spPr bwMode="auto">
            <a:xfrm>
              <a:off x="4282" y="2908"/>
              <a:ext cx="143" cy="185"/>
            </a:xfrm>
            <a:prstGeom prst="line">
              <a:avLst/>
            </a:prstGeom>
            <a:noFill/>
            <a:ln w="28575">
              <a:solidFill>
                <a:srgbClr val="00FF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99" name="Line 424">
              <a:extLst>
                <a:ext uri="{FF2B5EF4-FFF2-40B4-BE49-F238E27FC236}">
                  <a16:creationId xmlns:a16="http://schemas.microsoft.com/office/drawing/2014/main" id="{5F3B6E85-9607-4B16-99A3-4F26C131FD64}"/>
                </a:ext>
              </a:extLst>
            </p:cNvPr>
            <p:cNvSpPr>
              <a:spLocks noChangeShapeType="1"/>
            </p:cNvSpPr>
            <p:nvPr/>
          </p:nvSpPr>
          <p:spPr bwMode="auto">
            <a:xfrm>
              <a:off x="4425" y="3093"/>
              <a:ext cx="142" cy="94"/>
            </a:xfrm>
            <a:prstGeom prst="line">
              <a:avLst/>
            </a:prstGeom>
            <a:noFill/>
            <a:ln w="28575">
              <a:solidFill>
                <a:srgbClr val="00FF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00" name="Line 425">
              <a:extLst>
                <a:ext uri="{FF2B5EF4-FFF2-40B4-BE49-F238E27FC236}">
                  <a16:creationId xmlns:a16="http://schemas.microsoft.com/office/drawing/2014/main" id="{0D34A0BD-F4A6-4E62-A92C-D88ADDC15C40}"/>
                </a:ext>
              </a:extLst>
            </p:cNvPr>
            <p:cNvSpPr>
              <a:spLocks noChangeShapeType="1"/>
            </p:cNvSpPr>
            <p:nvPr/>
          </p:nvSpPr>
          <p:spPr bwMode="auto">
            <a:xfrm>
              <a:off x="4567" y="3187"/>
              <a:ext cx="143" cy="211"/>
            </a:xfrm>
            <a:prstGeom prst="line">
              <a:avLst/>
            </a:prstGeom>
            <a:noFill/>
            <a:ln w="28575">
              <a:solidFill>
                <a:srgbClr val="00FF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01" name="Line 426">
              <a:extLst>
                <a:ext uri="{FF2B5EF4-FFF2-40B4-BE49-F238E27FC236}">
                  <a16:creationId xmlns:a16="http://schemas.microsoft.com/office/drawing/2014/main" id="{3A85BFFC-837B-4AE3-8E24-C6C61C5961B3}"/>
                </a:ext>
              </a:extLst>
            </p:cNvPr>
            <p:cNvSpPr>
              <a:spLocks noChangeShapeType="1"/>
            </p:cNvSpPr>
            <p:nvPr/>
          </p:nvSpPr>
          <p:spPr bwMode="auto">
            <a:xfrm>
              <a:off x="4710" y="3398"/>
              <a:ext cx="138" cy="79"/>
            </a:xfrm>
            <a:prstGeom prst="line">
              <a:avLst/>
            </a:prstGeom>
            <a:noFill/>
            <a:ln w="28575">
              <a:solidFill>
                <a:srgbClr val="00FF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02" name="Line 427">
              <a:extLst>
                <a:ext uri="{FF2B5EF4-FFF2-40B4-BE49-F238E27FC236}">
                  <a16:creationId xmlns:a16="http://schemas.microsoft.com/office/drawing/2014/main" id="{FBBC7966-7EA8-4A6C-804A-7993EDC61CB0}"/>
                </a:ext>
              </a:extLst>
            </p:cNvPr>
            <p:cNvSpPr>
              <a:spLocks noChangeShapeType="1"/>
            </p:cNvSpPr>
            <p:nvPr/>
          </p:nvSpPr>
          <p:spPr bwMode="auto">
            <a:xfrm>
              <a:off x="4848" y="3477"/>
              <a:ext cx="143" cy="93"/>
            </a:xfrm>
            <a:prstGeom prst="line">
              <a:avLst/>
            </a:prstGeom>
            <a:noFill/>
            <a:ln w="28575">
              <a:solidFill>
                <a:srgbClr val="00FF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03" name="Line 428">
              <a:extLst>
                <a:ext uri="{FF2B5EF4-FFF2-40B4-BE49-F238E27FC236}">
                  <a16:creationId xmlns:a16="http://schemas.microsoft.com/office/drawing/2014/main" id="{BF062EB5-7A9F-4E7C-940F-24E9BD8A0646}"/>
                </a:ext>
              </a:extLst>
            </p:cNvPr>
            <p:cNvSpPr>
              <a:spLocks noChangeShapeType="1"/>
            </p:cNvSpPr>
            <p:nvPr/>
          </p:nvSpPr>
          <p:spPr bwMode="auto">
            <a:xfrm>
              <a:off x="4991" y="3570"/>
              <a:ext cx="142" cy="25"/>
            </a:xfrm>
            <a:prstGeom prst="line">
              <a:avLst/>
            </a:prstGeom>
            <a:noFill/>
            <a:ln w="28575">
              <a:solidFill>
                <a:srgbClr val="00FF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04" name="Line 429">
              <a:extLst>
                <a:ext uri="{FF2B5EF4-FFF2-40B4-BE49-F238E27FC236}">
                  <a16:creationId xmlns:a16="http://schemas.microsoft.com/office/drawing/2014/main" id="{B42F8783-8055-44A1-830D-B3C1680AC30F}"/>
                </a:ext>
              </a:extLst>
            </p:cNvPr>
            <p:cNvSpPr>
              <a:spLocks noChangeShapeType="1"/>
            </p:cNvSpPr>
            <p:nvPr/>
          </p:nvSpPr>
          <p:spPr bwMode="auto">
            <a:xfrm>
              <a:off x="5133" y="3595"/>
              <a:ext cx="143" cy="38"/>
            </a:xfrm>
            <a:prstGeom prst="line">
              <a:avLst/>
            </a:prstGeom>
            <a:noFill/>
            <a:ln w="28575">
              <a:solidFill>
                <a:srgbClr val="00FF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05" name="Line 430">
              <a:extLst>
                <a:ext uri="{FF2B5EF4-FFF2-40B4-BE49-F238E27FC236}">
                  <a16:creationId xmlns:a16="http://schemas.microsoft.com/office/drawing/2014/main" id="{9866C4BF-E265-47BF-945C-EDB45F0AA45C}"/>
                </a:ext>
              </a:extLst>
            </p:cNvPr>
            <p:cNvSpPr>
              <a:spLocks noChangeShapeType="1"/>
            </p:cNvSpPr>
            <p:nvPr/>
          </p:nvSpPr>
          <p:spPr bwMode="auto">
            <a:xfrm>
              <a:off x="5276" y="3633"/>
              <a:ext cx="142" cy="16"/>
            </a:xfrm>
            <a:prstGeom prst="line">
              <a:avLst/>
            </a:prstGeom>
            <a:noFill/>
            <a:ln w="28575">
              <a:solidFill>
                <a:srgbClr val="00FF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06" name="Line 431">
              <a:extLst>
                <a:ext uri="{FF2B5EF4-FFF2-40B4-BE49-F238E27FC236}">
                  <a16:creationId xmlns:a16="http://schemas.microsoft.com/office/drawing/2014/main" id="{2F0848FC-5949-40FD-8455-92E100CB92B5}"/>
                </a:ext>
              </a:extLst>
            </p:cNvPr>
            <p:cNvSpPr>
              <a:spLocks noChangeShapeType="1"/>
            </p:cNvSpPr>
            <p:nvPr/>
          </p:nvSpPr>
          <p:spPr bwMode="auto">
            <a:xfrm flipV="1">
              <a:off x="3998" y="3196"/>
              <a:ext cx="142" cy="453"/>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07" name="Line 432">
              <a:extLst>
                <a:ext uri="{FF2B5EF4-FFF2-40B4-BE49-F238E27FC236}">
                  <a16:creationId xmlns:a16="http://schemas.microsoft.com/office/drawing/2014/main" id="{BEA9DE99-1A25-4BB0-A44C-133BA3D76670}"/>
                </a:ext>
              </a:extLst>
            </p:cNvPr>
            <p:cNvSpPr>
              <a:spLocks noChangeShapeType="1"/>
            </p:cNvSpPr>
            <p:nvPr/>
          </p:nvSpPr>
          <p:spPr bwMode="auto">
            <a:xfrm flipV="1">
              <a:off x="4140" y="3118"/>
              <a:ext cx="142" cy="78"/>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08" name="Line 433">
              <a:extLst>
                <a:ext uri="{FF2B5EF4-FFF2-40B4-BE49-F238E27FC236}">
                  <a16:creationId xmlns:a16="http://schemas.microsoft.com/office/drawing/2014/main" id="{1F3EAC66-84EB-4452-9612-0FDFDCAED6F0}"/>
                </a:ext>
              </a:extLst>
            </p:cNvPr>
            <p:cNvSpPr>
              <a:spLocks noChangeShapeType="1"/>
            </p:cNvSpPr>
            <p:nvPr/>
          </p:nvSpPr>
          <p:spPr bwMode="auto">
            <a:xfrm flipV="1">
              <a:off x="4282" y="3008"/>
              <a:ext cx="143" cy="110"/>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09" name="Line 434">
              <a:extLst>
                <a:ext uri="{FF2B5EF4-FFF2-40B4-BE49-F238E27FC236}">
                  <a16:creationId xmlns:a16="http://schemas.microsoft.com/office/drawing/2014/main" id="{4693C4EE-B148-4BAF-A9FC-CCED9AB4EE0E}"/>
                </a:ext>
              </a:extLst>
            </p:cNvPr>
            <p:cNvSpPr>
              <a:spLocks noChangeShapeType="1"/>
            </p:cNvSpPr>
            <p:nvPr/>
          </p:nvSpPr>
          <p:spPr bwMode="auto">
            <a:xfrm>
              <a:off x="4425" y="3008"/>
              <a:ext cx="142" cy="85"/>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10" name="Line 435">
              <a:extLst>
                <a:ext uri="{FF2B5EF4-FFF2-40B4-BE49-F238E27FC236}">
                  <a16:creationId xmlns:a16="http://schemas.microsoft.com/office/drawing/2014/main" id="{331D0EE5-4D23-4650-A6B7-9247553CD359}"/>
                </a:ext>
              </a:extLst>
            </p:cNvPr>
            <p:cNvSpPr>
              <a:spLocks noChangeShapeType="1"/>
            </p:cNvSpPr>
            <p:nvPr/>
          </p:nvSpPr>
          <p:spPr bwMode="auto">
            <a:xfrm>
              <a:off x="4567" y="3093"/>
              <a:ext cx="143" cy="88"/>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11" name="Line 436">
              <a:extLst>
                <a:ext uri="{FF2B5EF4-FFF2-40B4-BE49-F238E27FC236}">
                  <a16:creationId xmlns:a16="http://schemas.microsoft.com/office/drawing/2014/main" id="{8F49730B-DBC2-4B98-9EC8-5F08123D5541}"/>
                </a:ext>
              </a:extLst>
            </p:cNvPr>
            <p:cNvSpPr>
              <a:spLocks noChangeShapeType="1"/>
            </p:cNvSpPr>
            <p:nvPr/>
          </p:nvSpPr>
          <p:spPr bwMode="auto">
            <a:xfrm>
              <a:off x="4710" y="3181"/>
              <a:ext cx="138" cy="69"/>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12" name="Line 437">
              <a:extLst>
                <a:ext uri="{FF2B5EF4-FFF2-40B4-BE49-F238E27FC236}">
                  <a16:creationId xmlns:a16="http://schemas.microsoft.com/office/drawing/2014/main" id="{FE6C1969-3B42-4683-92AF-1501780F89F9}"/>
                </a:ext>
              </a:extLst>
            </p:cNvPr>
            <p:cNvSpPr>
              <a:spLocks noChangeShapeType="1"/>
            </p:cNvSpPr>
            <p:nvPr/>
          </p:nvSpPr>
          <p:spPr bwMode="auto">
            <a:xfrm>
              <a:off x="4848" y="3250"/>
              <a:ext cx="143" cy="63"/>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13" name="Line 438">
              <a:extLst>
                <a:ext uri="{FF2B5EF4-FFF2-40B4-BE49-F238E27FC236}">
                  <a16:creationId xmlns:a16="http://schemas.microsoft.com/office/drawing/2014/main" id="{C2C535D6-1220-4426-820E-7EDD2C24B9DB}"/>
                </a:ext>
              </a:extLst>
            </p:cNvPr>
            <p:cNvSpPr>
              <a:spLocks noChangeShapeType="1"/>
            </p:cNvSpPr>
            <p:nvPr/>
          </p:nvSpPr>
          <p:spPr bwMode="auto">
            <a:xfrm>
              <a:off x="4991" y="3313"/>
              <a:ext cx="142" cy="63"/>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14" name="Line 439">
              <a:extLst>
                <a:ext uri="{FF2B5EF4-FFF2-40B4-BE49-F238E27FC236}">
                  <a16:creationId xmlns:a16="http://schemas.microsoft.com/office/drawing/2014/main" id="{28D413B4-3ED5-4A4E-83A6-34DD4DA0E881}"/>
                </a:ext>
              </a:extLst>
            </p:cNvPr>
            <p:cNvSpPr>
              <a:spLocks noChangeShapeType="1"/>
            </p:cNvSpPr>
            <p:nvPr/>
          </p:nvSpPr>
          <p:spPr bwMode="auto">
            <a:xfrm>
              <a:off x="5184" y="3404"/>
              <a:ext cx="92" cy="50"/>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15" name="Line 440">
              <a:extLst>
                <a:ext uri="{FF2B5EF4-FFF2-40B4-BE49-F238E27FC236}">
                  <a16:creationId xmlns:a16="http://schemas.microsoft.com/office/drawing/2014/main" id="{CC74602B-6232-418F-8898-59314604AFFE}"/>
                </a:ext>
              </a:extLst>
            </p:cNvPr>
            <p:cNvSpPr>
              <a:spLocks noChangeShapeType="1"/>
            </p:cNvSpPr>
            <p:nvPr/>
          </p:nvSpPr>
          <p:spPr bwMode="auto">
            <a:xfrm>
              <a:off x="5276" y="3454"/>
              <a:ext cx="142" cy="23"/>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16" name="Line 441">
              <a:extLst>
                <a:ext uri="{FF2B5EF4-FFF2-40B4-BE49-F238E27FC236}">
                  <a16:creationId xmlns:a16="http://schemas.microsoft.com/office/drawing/2014/main" id="{3211F1D7-07D5-49E4-918C-AADAB0E6B794}"/>
                </a:ext>
              </a:extLst>
            </p:cNvPr>
            <p:cNvSpPr>
              <a:spLocks noChangeShapeType="1"/>
            </p:cNvSpPr>
            <p:nvPr/>
          </p:nvSpPr>
          <p:spPr bwMode="auto">
            <a:xfrm>
              <a:off x="5418" y="3477"/>
              <a:ext cx="142" cy="15"/>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17" name="Line 442">
              <a:extLst>
                <a:ext uri="{FF2B5EF4-FFF2-40B4-BE49-F238E27FC236}">
                  <a16:creationId xmlns:a16="http://schemas.microsoft.com/office/drawing/2014/main" id="{7A9961AE-AA41-4EE1-84B9-E9E13C24BAF0}"/>
                </a:ext>
              </a:extLst>
            </p:cNvPr>
            <p:cNvSpPr>
              <a:spLocks noChangeShapeType="1"/>
            </p:cNvSpPr>
            <p:nvPr/>
          </p:nvSpPr>
          <p:spPr bwMode="auto">
            <a:xfrm>
              <a:off x="5560" y="3492"/>
              <a:ext cx="143" cy="40"/>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18" name="Oval 443">
              <a:extLst>
                <a:ext uri="{FF2B5EF4-FFF2-40B4-BE49-F238E27FC236}">
                  <a16:creationId xmlns:a16="http://schemas.microsoft.com/office/drawing/2014/main" id="{5E3269B9-01C2-4B4C-8E4D-CB547A9F65B5}"/>
                </a:ext>
              </a:extLst>
            </p:cNvPr>
            <p:cNvSpPr>
              <a:spLocks noChangeArrowheads="1"/>
            </p:cNvSpPr>
            <p:nvPr/>
          </p:nvSpPr>
          <p:spPr bwMode="auto">
            <a:xfrm>
              <a:off x="3971" y="3627"/>
              <a:ext cx="49" cy="40"/>
            </a:xfrm>
            <a:prstGeom prst="ellipse">
              <a:avLst/>
            </a:prstGeom>
            <a:solidFill>
              <a:srgbClr val="FF9966"/>
            </a:solidFill>
            <a:ln w="9525">
              <a:solidFill>
                <a:srgbClr val="FF9966"/>
              </a:solidFill>
              <a:round/>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19" name="Oval 444">
              <a:extLst>
                <a:ext uri="{FF2B5EF4-FFF2-40B4-BE49-F238E27FC236}">
                  <a16:creationId xmlns:a16="http://schemas.microsoft.com/office/drawing/2014/main" id="{B433DE15-C86F-4C5C-A584-AA613565CF92}"/>
                </a:ext>
              </a:extLst>
            </p:cNvPr>
            <p:cNvSpPr>
              <a:spLocks noChangeArrowheads="1"/>
            </p:cNvSpPr>
            <p:nvPr/>
          </p:nvSpPr>
          <p:spPr bwMode="auto">
            <a:xfrm>
              <a:off x="4114" y="3369"/>
              <a:ext cx="48" cy="41"/>
            </a:xfrm>
            <a:prstGeom prst="ellipse">
              <a:avLst/>
            </a:prstGeom>
            <a:solidFill>
              <a:srgbClr val="FF9966"/>
            </a:solidFill>
            <a:ln w="9525">
              <a:solidFill>
                <a:srgbClr val="FF9966"/>
              </a:solidFill>
              <a:round/>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20" name="Oval 445">
              <a:extLst>
                <a:ext uri="{FF2B5EF4-FFF2-40B4-BE49-F238E27FC236}">
                  <a16:creationId xmlns:a16="http://schemas.microsoft.com/office/drawing/2014/main" id="{CB694BA9-F2E6-464C-BD97-FE1E310B62B1}"/>
                </a:ext>
              </a:extLst>
            </p:cNvPr>
            <p:cNvSpPr>
              <a:spLocks noChangeArrowheads="1"/>
            </p:cNvSpPr>
            <p:nvPr/>
          </p:nvSpPr>
          <p:spPr bwMode="auto">
            <a:xfrm>
              <a:off x="4256" y="3464"/>
              <a:ext cx="49" cy="40"/>
            </a:xfrm>
            <a:prstGeom prst="ellipse">
              <a:avLst/>
            </a:prstGeom>
            <a:solidFill>
              <a:srgbClr val="FF9966"/>
            </a:solidFill>
            <a:ln w="9525">
              <a:solidFill>
                <a:srgbClr val="FF9966"/>
              </a:solidFill>
              <a:round/>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21" name="Oval 446">
              <a:extLst>
                <a:ext uri="{FF2B5EF4-FFF2-40B4-BE49-F238E27FC236}">
                  <a16:creationId xmlns:a16="http://schemas.microsoft.com/office/drawing/2014/main" id="{BE8CE21D-831B-4F9C-91DB-28A5BF41D38A}"/>
                </a:ext>
              </a:extLst>
            </p:cNvPr>
            <p:cNvSpPr>
              <a:spLocks noChangeArrowheads="1"/>
            </p:cNvSpPr>
            <p:nvPr/>
          </p:nvSpPr>
          <p:spPr bwMode="auto">
            <a:xfrm>
              <a:off x="4398" y="3558"/>
              <a:ext cx="50" cy="41"/>
            </a:xfrm>
            <a:prstGeom prst="ellipse">
              <a:avLst/>
            </a:prstGeom>
            <a:solidFill>
              <a:srgbClr val="FF9966"/>
            </a:solidFill>
            <a:ln w="9525">
              <a:solidFill>
                <a:srgbClr val="FF9966"/>
              </a:solidFill>
              <a:round/>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22" name="Oval 447">
              <a:extLst>
                <a:ext uri="{FF2B5EF4-FFF2-40B4-BE49-F238E27FC236}">
                  <a16:creationId xmlns:a16="http://schemas.microsoft.com/office/drawing/2014/main" id="{F7A0A22B-3483-4A42-BBD6-828449AA3979}"/>
                </a:ext>
              </a:extLst>
            </p:cNvPr>
            <p:cNvSpPr>
              <a:spLocks noChangeArrowheads="1"/>
            </p:cNvSpPr>
            <p:nvPr/>
          </p:nvSpPr>
          <p:spPr bwMode="auto">
            <a:xfrm>
              <a:off x="4541" y="3605"/>
              <a:ext cx="48" cy="41"/>
            </a:xfrm>
            <a:prstGeom prst="ellipse">
              <a:avLst/>
            </a:prstGeom>
            <a:solidFill>
              <a:srgbClr val="FF9966"/>
            </a:solidFill>
            <a:ln w="9525">
              <a:solidFill>
                <a:srgbClr val="FF9966"/>
              </a:solidFill>
              <a:round/>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23" name="Oval 448">
              <a:extLst>
                <a:ext uri="{FF2B5EF4-FFF2-40B4-BE49-F238E27FC236}">
                  <a16:creationId xmlns:a16="http://schemas.microsoft.com/office/drawing/2014/main" id="{DBD6E706-9F90-4C3A-A887-73D4A59BF0D8}"/>
                </a:ext>
              </a:extLst>
            </p:cNvPr>
            <p:cNvSpPr>
              <a:spLocks noChangeArrowheads="1"/>
            </p:cNvSpPr>
            <p:nvPr/>
          </p:nvSpPr>
          <p:spPr bwMode="auto">
            <a:xfrm>
              <a:off x="4684" y="3621"/>
              <a:ext cx="48" cy="40"/>
            </a:xfrm>
            <a:prstGeom prst="ellipse">
              <a:avLst/>
            </a:prstGeom>
            <a:solidFill>
              <a:srgbClr val="FF9966"/>
            </a:solidFill>
            <a:ln w="9525">
              <a:solidFill>
                <a:srgbClr val="FF9966"/>
              </a:solidFill>
              <a:round/>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24" name="Oval 449">
              <a:extLst>
                <a:ext uri="{FF2B5EF4-FFF2-40B4-BE49-F238E27FC236}">
                  <a16:creationId xmlns:a16="http://schemas.microsoft.com/office/drawing/2014/main" id="{F80C7D1E-3710-4308-8E48-36A636788352}"/>
                </a:ext>
              </a:extLst>
            </p:cNvPr>
            <p:cNvSpPr>
              <a:spLocks noChangeArrowheads="1"/>
            </p:cNvSpPr>
            <p:nvPr/>
          </p:nvSpPr>
          <p:spPr bwMode="auto">
            <a:xfrm>
              <a:off x="4822" y="3627"/>
              <a:ext cx="49" cy="40"/>
            </a:xfrm>
            <a:prstGeom prst="ellipse">
              <a:avLst/>
            </a:prstGeom>
            <a:solidFill>
              <a:srgbClr val="FF9966"/>
            </a:solidFill>
            <a:ln w="9525">
              <a:solidFill>
                <a:srgbClr val="FF9966"/>
              </a:solidFill>
              <a:round/>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25" name="Rectangle 450">
              <a:extLst>
                <a:ext uri="{FF2B5EF4-FFF2-40B4-BE49-F238E27FC236}">
                  <a16:creationId xmlns:a16="http://schemas.microsoft.com/office/drawing/2014/main" id="{762D213A-9482-4604-9D1E-88D4011C6EA5}"/>
                </a:ext>
              </a:extLst>
            </p:cNvPr>
            <p:cNvSpPr>
              <a:spLocks noChangeArrowheads="1"/>
            </p:cNvSpPr>
            <p:nvPr/>
          </p:nvSpPr>
          <p:spPr bwMode="auto">
            <a:xfrm>
              <a:off x="3819" y="3627"/>
              <a:ext cx="49" cy="40"/>
            </a:xfrm>
            <a:prstGeom prst="rect">
              <a:avLst/>
            </a:prstGeom>
            <a:solidFill>
              <a:srgbClr val="66CCFF"/>
            </a:solidFill>
            <a:ln w="9525">
              <a:solidFill>
                <a:srgbClr val="66CCFF"/>
              </a:solidFill>
              <a:miter lim="800000"/>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26" name="Rectangle 451">
              <a:extLst>
                <a:ext uri="{FF2B5EF4-FFF2-40B4-BE49-F238E27FC236}">
                  <a16:creationId xmlns:a16="http://schemas.microsoft.com/office/drawing/2014/main" id="{128CA3E4-734B-4836-9E7C-96A50FA74A7B}"/>
                </a:ext>
              </a:extLst>
            </p:cNvPr>
            <p:cNvSpPr>
              <a:spLocks noChangeArrowheads="1"/>
            </p:cNvSpPr>
            <p:nvPr/>
          </p:nvSpPr>
          <p:spPr bwMode="auto">
            <a:xfrm>
              <a:off x="4114" y="3049"/>
              <a:ext cx="48" cy="41"/>
            </a:xfrm>
            <a:prstGeom prst="rect">
              <a:avLst/>
            </a:prstGeom>
            <a:solidFill>
              <a:srgbClr val="66CCFF"/>
            </a:solidFill>
            <a:ln w="9525">
              <a:solidFill>
                <a:srgbClr val="66CCFF"/>
              </a:solidFill>
              <a:miter lim="800000"/>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27" name="Rectangle 452">
              <a:extLst>
                <a:ext uri="{FF2B5EF4-FFF2-40B4-BE49-F238E27FC236}">
                  <a16:creationId xmlns:a16="http://schemas.microsoft.com/office/drawing/2014/main" id="{73755FE0-452B-4D7B-99CE-8F874417C991}"/>
                </a:ext>
              </a:extLst>
            </p:cNvPr>
            <p:cNvSpPr>
              <a:spLocks noChangeArrowheads="1"/>
            </p:cNvSpPr>
            <p:nvPr/>
          </p:nvSpPr>
          <p:spPr bwMode="auto">
            <a:xfrm>
              <a:off x="4256" y="3238"/>
              <a:ext cx="49" cy="41"/>
            </a:xfrm>
            <a:prstGeom prst="rect">
              <a:avLst/>
            </a:prstGeom>
            <a:solidFill>
              <a:srgbClr val="66CCFF"/>
            </a:solidFill>
            <a:ln w="9525">
              <a:solidFill>
                <a:srgbClr val="66CCFF"/>
              </a:solidFill>
              <a:miter lim="800000"/>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28" name="Rectangle 453">
              <a:extLst>
                <a:ext uri="{FF2B5EF4-FFF2-40B4-BE49-F238E27FC236}">
                  <a16:creationId xmlns:a16="http://schemas.microsoft.com/office/drawing/2014/main" id="{660B2DFA-03BC-436C-AB07-DBB901B48D60}"/>
                </a:ext>
              </a:extLst>
            </p:cNvPr>
            <p:cNvSpPr>
              <a:spLocks noChangeArrowheads="1"/>
            </p:cNvSpPr>
            <p:nvPr/>
          </p:nvSpPr>
          <p:spPr bwMode="auto">
            <a:xfrm>
              <a:off x="4398" y="3391"/>
              <a:ext cx="50" cy="41"/>
            </a:xfrm>
            <a:prstGeom prst="rect">
              <a:avLst/>
            </a:prstGeom>
            <a:solidFill>
              <a:srgbClr val="66CCFF"/>
            </a:solidFill>
            <a:ln w="9525">
              <a:solidFill>
                <a:srgbClr val="66CCFF"/>
              </a:solidFill>
              <a:miter lim="800000"/>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29" name="Rectangle 454">
              <a:extLst>
                <a:ext uri="{FF2B5EF4-FFF2-40B4-BE49-F238E27FC236}">
                  <a16:creationId xmlns:a16="http://schemas.microsoft.com/office/drawing/2014/main" id="{E53DB40A-8CF4-4AE7-88EC-19A13C3A8746}"/>
                </a:ext>
              </a:extLst>
            </p:cNvPr>
            <p:cNvSpPr>
              <a:spLocks noChangeArrowheads="1"/>
            </p:cNvSpPr>
            <p:nvPr/>
          </p:nvSpPr>
          <p:spPr bwMode="auto">
            <a:xfrm>
              <a:off x="4541" y="3627"/>
              <a:ext cx="48" cy="40"/>
            </a:xfrm>
            <a:prstGeom prst="rect">
              <a:avLst/>
            </a:prstGeom>
            <a:solidFill>
              <a:srgbClr val="66CCFF"/>
            </a:solidFill>
            <a:ln w="9525">
              <a:solidFill>
                <a:srgbClr val="66CCFF"/>
              </a:solidFill>
              <a:miter lim="800000"/>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30" name="Rectangle 455">
              <a:extLst>
                <a:ext uri="{FF2B5EF4-FFF2-40B4-BE49-F238E27FC236}">
                  <a16:creationId xmlns:a16="http://schemas.microsoft.com/office/drawing/2014/main" id="{7A7E4BDE-E655-4916-895D-89B387C7CC29}"/>
                </a:ext>
              </a:extLst>
            </p:cNvPr>
            <p:cNvSpPr>
              <a:spLocks noChangeArrowheads="1"/>
            </p:cNvSpPr>
            <p:nvPr/>
          </p:nvSpPr>
          <p:spPr bwMode="auto">
            <a:xfrm>
              <a:off x="4822" y="3621"/>
              <a:ext cx="49" cy="40"/>
            </a:xfrm>
            <a:prstGeom prst="rect">
              <a:avLst/>
            </a:prstGeom>
            <a:solidFill>
              <a:srgbClr val="66CCFF"/>
            </a:solidFill>
            <a:ln w="9525">
              <a:solidFill>
                <a:srgbClr val="66CCFF"/>
              </a:solidFill>
              <a:miter lim="800000"/>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31" name="Rectangle 456">
              <a:extLst>
                <a:ext uri="{FF2B5EF4-FFF2-40B4-BE49-F238E27FC236}">
                  <a16:creationId xmlns:a16="http://schemas.microsoft.com/office/drawing/2014/main" id="{23C36756-C60A-483F-9CE4-E80FBA1C1953}"/>
                </a:ext>
              </a:extLst>
            </p:cNvPr>
            <p:cNvSpPr>
              <a:spLocks noChangeArrowheads="1"/>
            </p:cNvSpPr>
            <p:nvPr/>
          </p:nvSpPr>
          <p:spPr bwMode="auto">
            <a:xfrm>
              <a:off x="5107" y="3595"/>
              <a:ext cx="49" cy="41"/>
            </a:xfrm>
            <a:prstGeom prst="rect">
              <a:avLst/>
            </a:prstGeom>
            <a:solidFill>
              <a:srgbClr val="66CCFF"/>
            </a:solidFill>
            <a:ln w="9525">
              <a:solidFill>
                <a:srgbClr val="66CCFF"/>
              </a:solidFill>
              <a:miter lim="800000"/>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32" name="Rectangle 457">
              <a:extLst>
                <a:ext uri="{FF2B5EF4-FFF2-40B4-BE49-F238E27FC236}">
                  <a16:creationId xmlns:a16="http://schemas.microsoft.com/office/drawing/2014/main" id="{1779A920-9302-4947-98E4-79D3208C1F47}"/>
                </a:ext>
              </a:extLst>
            </p:cNvPr>
            <p:cNvSpPr>
              <a:spLocks noChangeArrowheads="1"/>
            </p:cNvSpPr>
            <p:nvPr/>
          </p:nvSpPr>
          <p:spPr bwMode="auto">
            <a:xfrm>
              <a:off x="5249" y="3627"/>
              <a:ext cx="49" cy="40"/>
            </a:xfrm>
            <a:prstGeom prst="rect">
              <a:avLst/>
            </a:prstGeom>
            <a:solidFill>
              <a:srgbClr val="66CCFF"/>
            </a:solidFill>
            <a:ln w="9525">
              <a:solidFill>
                <a:srgbClr val="66CCFF"/>
              </a:solidFill>
              <a:miter lim="800000"/>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33" name="Freeform 458">
              <a:extLst>
                <a:ext uri="{FF2B5EF4-FFF2-40B4-BE49-F238E27FC236}">
                  <a16:creationId xmlns:a16="http://schemas.microsoft.com/office/drawing/2014/main" id="{E4D48268-83E5-4EAE-A692-7BF9E5EB8096}"/>
                </a:ext>
              </a:extLst>
            </p:cNvPr>
            <p:cNvSpPr>
              <a:spLocks/>
            </p:cNvSpPr>
            <p:nvPr/>
          </p:nvSpPr>
          <p:spPr bwMode="auto">
            <a:xfrm>
              <a:off x="3872" y="3627"/>
              <a:ext cx="52" cy="43"/>
            </a:xfrm>
            <a:custGeom>
              <a:avLst/>
              <a:gdLst>
                <a:gd name="T0" fmla="*/ 26 w 84"/>
                <a:gd name="T1" fmla="*/ 0 h 84"/>
                <a:gd name="T2" fmla="*/ 52 w 84"/>
                <a:gd name="T3" fmla="*/ 43 h 84"/>
                <a:gd name="T4" fmla="*/ 0 w 84"/>
                <a:gd name="T5" fmla="*/ 43 h 84"/>
                <a:gd name="T6" fmla="*/ 26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34" name="Freeform 459">
              <a:extLst>
                <a:ext uri="{FF2B5EF4-FFF2-40B4-BE49-F238E27FC236}">
                  <a16:creationId xmlns:a16="http://schemas.microsoft.com/office/drawing/2014/main" id="{7C8BE178-D6AB-4769-B614-E1C16ADD7CE9}"/>
                </a:ext>
              </a:extLst>
            </p:cNvPr>
            <p:cNvSpPr>
              <a:spLocks/>
            </p:cNvSpPr>
            <p:nvPr/>
          </p:nvSpPr>
          <p:spPr bwMode="auto">
            <a:xfrm>
              <a:off x="4114" y="3118"/>
              <a:ext cx="52" cy="44"/>
            </a:xfrm>
            <a:custGeom>
              <a:avLst/>
              <a:gdLst>
                <a:gd name="T0" fmla="*/ 26 w 84"/>
                <a:gd name="T1" fmla="*/ 0 h 84"/>
                <a:gd name="T2" fmla="*/ 52 w 84"/>
                <a:gd name="T3" fmla="*/ 44 h 84"/>
                <a:gd name="T4" fmla="*/ 0 w 84"/>
                <a:gd name="T5" fmla="*/ 44 h 84"/>
                <a:gd name="T6" fmla="*/ 26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35" name="Freeform 460">
              <a:extLst>
                <a:ext uri="{FF2B5EF4-FFF2-40B4-BE49-F238E27FC236}">
                  <a16:creationId xmlns:a16="http://schemas.microsoft.com/office/drawing/2014/main" id="{04DD317A-B01F-459F-97A1-22C83A3A4AC0}"/>
                </a:ext>
              </a:extLst>
            </p:cNvPr>
            <p:cNvSpPr>
              <a:spLocks/>
            </p:cNvSpPr>
            <p:nvPr/>
          </p:nvSpPr>
          <p:spPr bwMode="auto">
            <a:xfrm>
              <a:off x="4256" y="2886"/>
              <a:ext cx="53" cy="44"/>
            </a:xfrm>
            <a:custGeom>
              <a:avLst/>
              <a:gdLst>
                <a:gd name="T0" fmla="*/ 27 w 84"/>
                <a:gd name="T1" fmla="*/ 0 h 84"/>
                <a:gd name="T2" fmla="*/ 53 w 84"/>
                <a:gd name="T3" fmla="*/ 44 h 84"/>
                <a:gd name="T4" fmla="*/ 0 w 84"/>
                <a:gd name="T5" fmla="*/ 44 h 84"/>
                <a:gd name="T6" fmla="*/ 27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36" name="Freeform 461">
              <a:extLst>
                <a:ext uri="{FF2B5EF4-FFF2-40B4-BE49-F238E27FC236}">
                  <a16:creationId xmlns:a16="http://schemas.microsoft.com/office/drawing/2014/main" id="{56367141-7DE3-4044-8184-DDDA8E591EA4}"/>
                </a:ext>
              </a:extLst>
            </p:cNvPr>
            <p:cNvSpPr>
              <a:spLocks/>
            </p:cNvSpPr>
            <p:nvPr/>
          </p:nvSpPr>
          <p:spPr bwMode="auto">
            <a:xfrm>
              <a:off x="4398" y="3071"/>
              <a:ext cx="53" cy="44"/>
            </a:xfrm>
            <a:custGeom>
              <a:avLst/>
              <a:gdLst>
                <a:gd name="T0" fmla="*/ 27 w 84"/>
                <a:gd name="T1" fmla="*/ 0 h 84"/>
                <a:gd name="T2" fmla="*/ 53 w 84"/>
                <a:gd name="T3" fmla="*/ 44 h 84"/>
                <a:gd name="T4" fmla="*/ 0 w 84"/>
                <a:gd name="T5" fmla="*/ 44 h 84"/>
                <a:gd name="T6" fmla="*/ 27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37" name="Freeform 462">
              <a:extLst>
                <a:ext uri="{FF2B5EF4-FFF2-40B4-BE49-F238E27FC236}">
                  <a16:creationId xmlns:a16="http://schemas.microsoft.com/office/drawing/2014/main" id="{5B338971-AC58-4BE0-A853-66F0BF6BEB40}"/>
                </a:ext>
              </a:extLst>
            </p:cNvPr>
            <p:cNvSpPr>
              <a:spLocks/>
            </p:cNvSpPr>
            <p:nvPr/>
          </p:nvSpPr>
          <p:spPr bwMode="auto">
            <a:xfrm>
              <a:off x="4541" y="3165"/>
              <a:ext cx="52" cy="45"/>
            </a:xfrm>
            <a:custGeom>
              <a:avLst/>
              <a:gdLst>
                <a:gd name="T0" fmla="*/ 26 w 84"/>
                <a:gd name="T1" fmla="*/ 0 h 85"/>
                <a:gd name="T2" fmla="*/ 52 w 84"/>
                <a:gd name="T3" fmla="*/ 45 h 85"/>
                <a:gd name="T4" fmla="*/ 0 w 84"/>
                <a:gd name="T5" fmla="*/ 45 h 85"/>
                <a:gd name="T6" fmla="*/ 26 w 84"/>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38" name="Freeform 463">
              <a:extLst>
                <a:ext uri="{FF2B5EF4-FFF2-40B4-BE49-F238E27FC236}">
                  <a16:creationId xmlns:a16="http://schemas.microsoft.com/office/drawing/2014/main" id="{D3E240DA-914D-47AA-A28F-52F23F38C1D5}"/>
                </a:ext>
              </a:extLst>
            </p:cNvPr>
            <p:cNvSpPr>
              <a:spLocks/>
            </p:cNvSpPr>
            <p:nvPr/>
          </p:nvSpPr>
          <p:spPr bwMode="auto">
            <a:xfrm>
              <a:off x="4684" y="3376"/>
              <a:ext cx="52" cy="44"/>
            </a:xfrm>
            <a:custGeom>
              <a:avLst/>
              <a:gdLst>
                <a:gd name="T0" fmla="*/ 26 w 84"/>
                <a:gd name="T1" fmla="*/ 0 h 84"/>
                <a:gd name="T2" fmla="*/ 52 w 84"/>
                <a:gd name="T3" fmla="*/ 44 h 84"/>
                <a:gd name="T4" fmla="*/ 0 w 84"/>
                <a:gd name="T5" fmla="*/ 44 h 84"/>
                <a:gd name="T6" fmla="*/ 26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39" name="Freeform 464">
              <a:extLst>
                <a:ext uri="{FF2B5EF4-FFF2-40B4-BE49-F238E27FC236}">
                  <a16:creationId xmlns:a16="http://schemas.microsoft.com/office/drawing/2014/main" id="{365E17A2-8A61-4DC0-9C3E-6D9A5FFCECA6}"/>
                </a:ext>
              </a:extLst>
            </p:cNvPr>
            <p:cNvSpPr>
              <a:spLocks/>
            </p:cNvSpPr>
            <p:nvPr/>
          </p:nvSpPr>
          <p:spPr bwMode="auto">
            <a:xfrm>
              <a:off x="4822" y="3454"/>
              <a:ext cx="53" cy="44"/>
            </a:xfrm>
            <a:custGeom>
              <a:avLst/>
              <a:gdLst>
                <a:gd name="T0" fmla="*/ 27 w 85"/>
                <a:gd name="T1" fmla="*/ 0 h 84"/>
                <a:gd name="T2" fmla="*/ 53 w 85"/>
                <a:gd name="T3" fmla="*/ 44 h 84"/>
                <a:gd name="T4" fmla="*/ 0 w 85"/>
                <a:gd name="T5" fmla="*/ 44 h 84"/>
                <a:gd name="T6" fmla="*/ 27 w 85"/>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84">
                  <a:moveTo>
                    <a:pt x="43" y="0"/>
                  </a:moveTo>
                  <a:lnTo>
                    <a:pt x="85" y="84"/>
                  </a:lnTo>
                  <a:lnTo>
                    <a:pt x="0" y="84"/>
                  </a:lnTo>
                  <a:lnTo>
                    <a:pt x="43" y="0"/>
                  </a:lnTo>
                  <a:close/>
                </a:path>
              </a:pathLst>
            </a:custGeom>
            <a:solidFill>
              <a:srgbClr val="00FF00"/>
            </a:solidFill>
            <a:ln w="9525">
              <a:solidFill>
                <a:srgbClr val="00FF00"/>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40" name="Freeform 465">
              <a:extLst>
                <a:ext uri="{FF2B5EF4-FFF2-40B4-BE49-F238E27FC236}">
                  <a16:creationId xmlns:a16="http://schemas.microsoft.com/office/drawing/2014/main" id="{C5AAB919-AC77-4BC9-B39A-70036F983B6A}"/>
                </a:ext>
              </a:extLst>
            </p:cNvPr>
            <p:cNvSpPr>
              <a:spLocks/>
            </p:cNvSpPr>
            <p:nvPr/>
          </p:nvSpPr>
          <p:spPr bwMode="auto">
            <a:xfrm>
              <a:off x="4965" y="3548"/>
              <a:ext cx="52" cy="44"/>
            </a:xfrm>
            <a:custGeom>
              <a:avLst/>
              <a:gdLst>
                <a:gd name="T0" fmla="*/ 26 w 84"/>
                <a:gd name="T1" fmla="*/ 0 h 84"/>
                <a:gd name="T2" fmla="*/ 52 w 84"/>
                <a:gd name="T3" fmla="*/ 44 h 84"/>
                <a:gd name="T4" fmla="*/ 0 w 84"/>
                <a:gd name="T5" fmla="*/ 44 h 84"/>
                <a:gd name="T6" fmla="*/ 26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41" name="Freeform 466">
              <a:extLst>
                <a:ext uri="{FF2B5EF4-FFF2-40B4-BE49-F238E27FC236}">
                  <a16:creationId xmlns:a16="http://schemas.microsoft.com/office/drawing/2014/main" id="{8F028B48-B2F6-4773-874E-7107EF476FF1}"/>
                </a:ext>
              </a:extLst>
            </p:cNvPr>
            <p:cNvSpPr>
              <a:spLocks/>
            </p:cNvSpPr>
            <p:nvPr/>
          </p:nvSpPr>
          <p:spPr bwMode="auto">
            <a:xfrm>
              <a:off x="5107" y="3573"/>
              <a:ext cx="53" cy="45"/>
            </a:xfrm>
            <a:custGeom>
              <a:avLst/>
              <a:gdLst>
                <a:gd name="T0" fmla="*/ 27 w 84"/>
                <a:gd name="T1" fmla="*/ 0 h 84"/>
                <a:gd name="T2" fmla="*/ 53 w 84"/>
                <a:gd name="T3" fmla="*/ 45 h 84"/>
                <a:gd name="T4" fmla="*/ 0 w 84"/>
                <a:gd name="T5" fmla="*/ 45 h 84"/>
                <a:gd name="T6" fmla="*/ 27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42" name="Freeform 467">
              <a:extLst>
                <a:ext uri="{FF2B5EF4-FFF2-40B4-BE49-F238E27FC236}">
                  <a16:creationId xmlns:a16="http://schemas.microsoft.com/office/drawing/2014/main" id="{F8FAE0A9-5B82-46DA-900A-16FCFD3D9364}"/>
                </a:ext>
              </a:extLst>
            </p:cNvPr>
            <p:cNvSpPr>
              <a:spLocks/>
            </p:cNvSpPr>
            <p:nvPr/>
          </p:nvSpPr>
          <p:spPr bwMode="auto">
            <a:xfrm>
              <a:off x="5249" y="3611"/>
              <a:ext cx="53" cy="44"/>
            </a:xfrm>
            <a:custGeom>
              <a:avLst/>
              <a:gdLst>
                <a:gd name="T0" fmla="*/ 27 w 84"/>
                <a:gd name="T1" fmla="*/ 0 h 84"/>
                <a:gd name="T2" fmla="*/ 53 w 84"/>
                <a:gd name="T3" fmla="*/ 44 h 84"/>
                <a:gd name="T4" fmla="*/ 0 w 84"/>
                <a:gd name="T5" fmla="*/ 44 h 84"/>
                <a:gd name="T6" fmla="*/ 27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43" name="Freeform 468">
              <a:extLst>
                <a:ext uri="{FF2B5EF4-FFF2-40B4-BE49-F238E27FC236}">
                  <a16:creationId xmlns:a16="http://schemas.microsoft.com/office/drawing/2014/main" id="{8847DE2F-CADA-4AC1-8E28-18D99A4D1E3B}"/>
                </a:ext>
              </a:extLst>
            </p:cNvPr>
            <p:cNvSpPr>
              <a:spLocks/>
            </p:cNvSpPr>
            <p:nvPr/>
          </p:nvSpPr>
          <p:spPr bwMode="auto">
            <a:xfrm>
              <a:off x="5392" y="3627"/>
              <a:ext cx="52" cy="43"/>
            </a:xfrm>
            <a:custGeom>
              <a:avLst/>
              <a:gdLst>
                <a:gd name="T0" fmla="*/ 26 w 84"/>
                <a:gd name="T1" fmla="*/ 0 h 84"/>
                <a:gd name="T2" fmla="*/ 52 w 84"/>
                <a:gd name="T3" fmla="*/ 43 h 84"/>
                <a:gd name="T4" fmla="*/ 0 w 84"/>
                <a:gd name="T5" fmla="*/ 43 h 84"/>
                <a:gd name="T6" fmla="*/ 26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44" name="Freeform 469">
              <a:extLst>
                <a:ext uri="{FF2B5EF4-FFF2-40B4-BE49-F238E27FC236}">
                  <a16:creationId xmlns:a16="http://schemas.microsoft.com/office/drawing/2014/main" id="{69C35CD2-7860-4E79-8A12-7738249D9875}"/>
                </a:ext>
              </a:extLst>
            </p:cNvPr>
            <p:cNvSpPr>
              <a:spLocks/>
            </p:cNvSpPr>
            <p:nvPr/>
          </p:nvSpPr>
          <p:spPr bwMode="auto">
            <a:xfrm>
              <a:off x="3919" y="3627"/>
              <a:ext cx="52" cy="43"/>
            </a:xfrm>
            <a:custGeom>
              <a:avLst/>
              <a:gdLst>
                <a:gd name="T0" fmla="*/ 26 w 84"/>
                <a:gd name="T1" fmla="*/ 0 h 84"/>
                <a:gd name="T2" fmla="*/ 52 w 84"/>
                <a:gd name="T3" fmla="*/ 22 h 84"/>
                <a:gd name="T4" fmla="*/ 26 w 84"/>
                <a:gd name="T5" fmla="*/ 43 h 84"/>
                <a:gd name="T6" fmla="*/ 0 w 84"/>
                <a:gd name="T7" fmla="*/ 22 h 84"/>
                <a:gd name="T8" fmla="*/ 26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45" name="Freeform 470">
              <a:extLst>
                <a:ext uri="{FF2B5EF4-FFF2-40B4-BE49-F238E27FC236}">
                  <a16:creationId xmlns:a16="http://schemas.microsoft.com/office/drawing/2014/main" id="{CB62E861-8536-4032-810D-379E090C39D0}"/>
                </a:ext>
              </a:extLst>
            </p:cNvPr>
            <p:cNvSpPr>
              <a:spLocks/>
            </p:cNvSpPr>
            <p:nvPr/>
          </p:nvSpPr>
          <p:spPr bwMode="auto">
            <a:xfrm>
              <a:off x="4114" y="3175"/>
              <a:ext cx="52" cy="44"/>
            </a:xfrm>
            <a:custGeom>
              <a:avLst/>
              <a:gdLst>
                <a:gd name="T0" fmla="*/ 26 w 84"/>
                <a:gd name="T1" fmla="*/ 0 h 85"/>
                <a:gd name="T2" fmla="*/ 52 w 84"/>
                <a:gd name="T3" fmla="*/ 22 h 85"/>
                <a:gd name="T4" fmla="*/ 26 w 84"/>
                <a:gd name="T5" fmla="*/ 44 h 85"/>
                <a:gd name="T6" fmla="*/ 0 w 84"/>
                <a:gd name="T7" fmla="*/ 22 h 85"/>
                <a:gd name="T8" fmla="*/ 26 w 84"/>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46" name="Freeform 471">
              <a:extLst>
                <a:ext uri="{FF2B5EF4-FFF2-40B4-BE49-F238E27FC236}">
                  <a16:creationId xmlns:a16="http://schemas.microsoft.com/office/drawing/2014/main" id="{119BF45B-880A-4EA2-AAE6-B27E3A9EB93C}"/>
                </a:ext>
              </a:extLst>
            </p:cNvPr>
            <p:cNvSpPr>
              <a:spLocks/>
            </p:cNvSpPr>
            <p:nvPr/>
          </p:nvSpPr>
          <p:spPr bwMode="auto">
            <a:xfrm>
              <a:off x="4256" y="3096"/>
              <a:ext cx="53" cy="44"/>
            </a:xfrm>
            <a:custGeom>
              <a:avLst/>
              <a:gdLst>
                <a:gd name="T0" fmla="*/ 27 w 84"/>
                <a:gd name="T1" fmla="*/ 0 h 84"/>
                <a:gd name="T2" fmla="*/ 53 w 84"/>
                <a:gd name="T3" fmla="*/ 22 h 84"/>
                <a:gd name="T4" fmla="*/ 27 w 84"/>
                <a:gd name="T5" fmla="*/ 44 h 84"/>
                <a:gd name="T6" fmla="*/ 0 w 84"/>
                <a:gd name="T7" fmla="*/ 22 h 84"/>
                <a:gd name="T8" fmla="*/ 27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47" name="Freeform 472">
              <a:extLst>
                <a:ext uri="{FF2B5EF4-FFF2-40B4-BE49-F238E27FC236}">
                  <a16:creationId xmlns:a16="http://schemas.microsoft.com/office/drawing/2014/main" id="{A9A69D6B-83F9-43C7-ADDC-C6C184649482}"/>
                </a:ext>
              </a:extLst>
            </p:cNvPr>
            <p:cNvSpPr>
              <a:spLocks/>
            </p:cNvSpPr>
            <p:nvPr/>
          </p:nvSpPr>
          <p:spPr bwMode="auto">
            <a:xfrm>
              <a:off x="4398" y="2987"/>
              <a:ext cx="53" cy="43"/>
            </a:xfrm>
            <a:custGeom>
              <a:avLst/>
              <a:gdLst>
                <a:gd name="T0" fmla="*/ 27 w 84"/>
                <a:gd name="T1" fmla="*/ 0 h 84"/>
                <a:gd name="T2" fmla="*/ 53 w 84"/>
                <a:gd name="T3" fmla="*/ 22 h 84"/>
                <a:gd name="T4" fmla="*/ 27 w 84"/>
                <a:gd name="T5" fmla="*/ 43 h 84"/>
                <a:gd name="T6" fmla="*/ 0 w 84"/>
                <a:gd name="T7" fmla="*/ 22 h 84"/>
                <a:gd name="T8" fmla="*/ 27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48" name="Freeform 473">
              <a:extLst>
                <a:ext uri="{FF2B5EF4-FFF2-40B4-BE49-F238E27FC236}">
                  <a16:creationId xmlns:a16="http://schemas.microsoft.com/office/drawing/2014/main" id="{ABC2CE1D-5EDE-4818-A56C-B83887D15592}"/>
                </a:ext>
              </a:extLst>
            </p:cNvPr>
            <p:cNvSpPr>
              <a:spLocks/>
            </p:cNvSpPr>
            <p:nvPr/>
          </p:nvSpPr>
          <p:spPr bwMode="auto">
            <a:xfrm>
              <a:off x="4541" y="3071"/>
              <a:ext cx="52" cy="44"/>
            </a:xfrm>
            <a:custGeom>
              <a:avLst/>
              <a:gdLst>
                <a:gd name="T0" fmla="*/ 26 w 84"/>
                <a:gd name="T1" fmla="*/ 0 h 84"/>
                <a:gd name="T2" fmla="*/ 52 w 84"/>
                <a:gd name="T3" fmla="*/ 22 h 84"/>
                <a:gd name="T4" fmla="*/ 26 w 84"/>
                <a:gd name="T5" fmla="*/ 44 h 84"/>
                <a:gd name="T6" fmla="*/ 0 w 84"/>
                <a:gd name="T7" fmla="*/ 22 h 84"/>
                <a:gd name="T8" fmla="*/ 26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49" name="Freeform 474">
              <a:extLst>
                <a:ext uri="{FF2B5EF4-FFF2-40B4-BE49-F238E27FC236}">
                  <a16:creationId xmlns:a16="http://schemas.microsoft.com/office/drawing/2014/main" id="{CC234900-A967-4687-BFF9-11AA0570FC26}"/>
                </a:ext>
              </a:extLst>
            </p:cNvPr>
            <p:cNvSpPr>
              <a:spLocks/>
            </p:cNvSpPr>
            <p:nvPr/>
          </p:nvSpPr>
          <p:spPr bwMode="auto">
            <a:xfrm>
              <a:off x="4684" y="3159"/>
              <a:ext cx="52" cy="44"/>
            </a:xfrm>
            <a:custGeom>
              <a:avLst/>
              <a:gdLst>
                <a:gd name="T0" fmla="*/ 26 w 84"/>
                <a:gd name="T1" fmla="*/ 0 h 85"/>
                <a:gd name="T2" fmla="*/ 52 w 84"/>
                <a:gd name="T3" fmla="*/ 22 h 85"/>
                <a:gd name="T4" fmla="*/ 26 w 84"/>
                <a:gd name="T5" fmla="*/ 44 h 85"/>
                <a:gd name="T6" fmla="*/ 0 w 84"/>
                <a:gd name="T7" fmla="*/ 22 h 85"/>
                <a:gd name="T8" fmla="*/ 26 w 84"/>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50" name="Freeform 475">
              <a:extLst>
                <a:ext uri="{FF2B5EF4-FFF2-40B4-BE49-F238E27FC236}">
                  <a16:creationId xmlns:a16="http://schemas.microsoft.com/office/drawing/2014/main" id="{6460CDC1-E15C-4A66-A396-F4893698D738}"/>
                </a:ext>
              </a:extLst>
            </p:cNvPr>
            <p:cNvSpPr>
              <a:spLocks/>
            </p:cNvSpPr>
            <p:nvPr/>
          </p:nvSpPr>
          <p:spPr bwMode="auto">
            <a:xfrm>
              <a:off x="4822" y="3228"/>
              <a:ext cx="53" cy="45"/>
            </a:xfrm>
            <a:custGeom>
              <a:avLst/>
              <a:gdLst>
                <a:gd name="T0" fmla="*/ 27 w 85"/>
                <a:gd name="T1" fmla="*/ 0 h 84"/>
                <a:gd name="T2" fmla="*/ 53 w 85"/>
                <a:gd name="T3" fmla="*/ 23 h 84"/>
                <a:gd name="T4" fmla="*/ 27 w 85"/>
                <a:gd name="T5" fmla="*/ 45 h 84"/>
                <a:gd name="T6" fmla="*/ 0 w 85"/>
                <a:gd name="T7" fmla="*/ 23 h 84"/>
                <a:gd name="T8" fmla="*/ 27 w 85"/>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84">
                  <a:moveTo>
                    <a:pt x="43" y="0"/>
                  </a:moveTo>
                  <a:lnTo>
                    <a:pt x="85" y="42"/>
                  </a:lnTo>
                  <a:lnTo>
                    <a:pt x="43" y="84"/>
                  </a:lnTo>
                  <a:lnTo>
                    <a:pt x="0" y="42"/>
                  </a:lnTo>
                  <a:lnTo>
                    <a:pt x="43"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51" name="Freeform 476">
              <a:extLst>
                <a:ext uri="{FF2B5EF4-FFF2-40B4-BE49-F238E27FC236}">
                  <a16:creationId xmlns:a16="http://schemas.microsoft.com/office/drawing/2014/main" id="{6DACF2C5-A01B-4AD5-BABD-E82C03FF394D}"/>
                </a:ext>
              </a:extLst>
            </p:cNvPr>
            <p:cNvSpPr>
              <a:spLocks/>
            </p:cNvSpPr>
            <p:nvPr/>
          </p:nvSpPr>
          <p:spPr bwMode="auto">
            <a:xfrm>
              <a:off x="4965" y="3291"/>
              <a:ext cx="52" cy="44"/>
            </a:xfrm>
            <a:custGeom>
              <a:avLst/>
              <a:gdLst>
                <a:gd name="T0" fmla="*/ 26 w 84"/>
                <a:gd name="T1" fmla="*/ 0 h 84"/>
                <a:gd name="T2" fmla="*/ 52 w 84"/>
                <a:gd name="T3" fmla="*/ 22 h 84"/>
                <a:gd name="T4" fmla="*/ 26 w 84"/>
                <a:gd name="T5" fmla="*/ 44 h 84"/>
                <a:gd name="T6" fmla="*/ 0 w 84"/>
                <a:gd name="T7" fmla="*/ 22 h 84"/>
                <a:gd name="T8" fmla="*/ 26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52" name="Freeform 477">
              <a:extLst>
                <a:ext uri="{FF2B5EF4-FFF2-40B4-BE49-F238E27FC236}">
                  <a16:creationId xmlns:a16="http://schemas.microsoft.com/office/drawing/2014/main" id="{61253C3B-E9ED-4B6C-8222-6D8E195EE5F3}"/>
                </a:ext>
              </a:extLst>
            </p:cNvPr>
            <p:cNvSpPr>
              <a:spLocks/>
            </p:cNvSpPr>
            <p:nvPr/>
          </p:nvSpPr>
          <p:spPr bwMode="auto">
            <a:xfrm>
              <a:off x="5107" y="3354"/>
              <a:ext cx="53" cy="44"/>
            </a:xfrm>
            <a:custGeom>
              <a:avLst/>
              <a:gdLst>
                <a:gd name="T0" fmla="*/ 27 w 84"/>
                <a:gd name="T1" fmla="*/ 0 h 84"/>
                <a:gd name="T2" fmla="*/ 53 w 84"/>
                <a:gd name="T3" fmla="*/ 22 h 84"/>
                <a:gd name="T4" fmla="*/ 27 w 84"/>
                <a:gd name="T5" fmla="*/ 44 h 84"/>
                <a:gd name="T6" fmla="*/ 0 w 84"/>
                <a:gd name="T7" fmla="*/ 22 h 84"/>
                <a:gd name="T8" fmla="*/ 27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53" name="Freeform 478">
              <a:extLst>
                <a:ext uri="{FF2B5EF4-FFF2-40B4-BE49-F238E27FC236}">
                  <a16:creationId xmlns:a16="http://schemas.microsoft.com/office/drawing/2014/main" id="{DABD6EEA-D44C-4728-8D77-7F9E7F036F03}"/>
                </a:ext>
              </a:extLst>
            </p:cNvPr>
            <p:cNvSpPr>
              <a:spLocks/>
            </p:cNvSpPr>
            <p:nvPr/>
          </p:nvSpPr>
          <p:spPr bwMode="auto">
            <a:xfrm>
              <a:off x="5249" y="3432"/>
              <a:ext cx="53" cy="45"/>
            </a:xfrm>
            <a:custGeom>
              <a:avLst/>
              <a:gdLst>
                <a:gd name="T0" fmla="*/ 27 w 84"/>
                <a:gd name="T1" fmla="*/ 0 h 84"/>
                <a:gd name="T2" fmla="*/ 53 w 84"/>
                <a:gd name="T3" fmla="*/ 23 h 84"/>
                <a:gd name="T4" fmla="*/ 27 w 84"/>
                <a:gd name="T5" fmla="*/ 45 h 84"/>
                <a:gd name="T6" fmla="*/ 0 w 84"/>
                <a:gd name="T7" fmla="*/ 23 h 84"/>
                <a:gd name="T8" fmla="*/ 27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54" name="Freeform 479">
              <a:extLst>
                <a:ext uri="{FF2B5EF4-FFF2-40B4-BE49-F238E27FC236}">
                  <a16:creationId xmlns:a16="http://schemas.microsoft.com/office/drawing/2014/main" id="{B0CDA555-A77F-45A9-991B-FBAE9DC6571A}"/>
                </a:ext>
              </a:extLst>
            </p:cNvPr>
            <p:cNvSpPr>
              <a:spLocks/>
            </p:cNvSpPr>
            <p:nvPr/>
          </p:nvSpPr>
          <p:spPr bwMode="auto">
            <a:xfrm>
              <a:off x="5392" y="3454"/>
              <a:ext cx="52" cy="44"/>
            </a:xfrm>
            <a:custGeom>
              <a:avLst/>
              <a:gdLst>
                <a:gd name="T0" fmla="*/ 26 w 84"/>
                <a:gd name="T1" fmla="*/ 0 h 84"/>
                <a:gd name="T2" fmla="*/ 52 w 84"/>
                <a:gd name="T3" fmla="*/ 22 h 84"/>
                <a:gd name="T4" fmla="*/ 26 w 84"/>
                <a:gd name="T5" fmla="*/ 44 h 84"/>
                <a:gd name="T6" fmla="*/ 0 w 84"/>
                <a:gd name="T7" fmla="*/ 22 h 84"/>
                <a:gd name="T8" fmla="*/ 26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55" name="Freeform 480">
              <a:extLst>
                <a:ext uri="{FF2B5EF4-FFF2-40B4-BE49-F238E27FC236}">
                  <a16:creationId xmlns:a16="http://schemas.microsoft.com/office/drawing/2014/main" id="{2289956A-D572-4BE6-B92C-7DEA3C3A7C23}"/>
                </a:ext>
              </a:extLst>
            </p:cNvPr>
            <p:cNvSpPr>
              <a:spLocks/>
            </p:cNvSpPr>
            <p:nvPr/>
          </p:nvSpPr>
          <p:spPr bwMode="auto">
            <a:xfrm>
              <a:off x="5534" y="3470"/>
              <a:ext cx="53" cy="44"/>
            </a:xfrm>
            <a:custGeom>
              <a:avLst/>
              <a:gdLst>
                <a:gd name="T0" fmla="*/ 27 w 84"/>
                <a:gd name="T1" fmla="*/ 0 h 84"/>
                <a:gd name="T2" fmla="*/ 53 w 84"/>
                <a:gd name="T3" fmla="*/ 22 h 84"/>
                <a:gd name="T4" fmla="*/ 27 w 84"/>
                <a:gd name="T5" fmla="*/ 44 h 84"/>
                <a:gd name="T6" fmla="*/ 0 w 84"/>
                <a:gd name="T7" fmla="*/ 22 h 84"/>
                <a:gd name="T8" fmla="*/ 27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56" name="Freeform 481">
              <a:extLst>
                <a:ext uri="{FF2B5EF4-FFF2-40B4-BE49-F238E27FC236}">
                  <a16:creationId xmlns:a16="http://schemas.microsoft.com/office/drawing/2014/main" id="{4870E2E3-B071-4C39-96DF-9BBD6EA6C130}"/>
                </a:ext>
              </a:extLst>
            </p:cNvPr>
            <p:cNvSpPr>
              <a:spLocks/>
            </p:cNvSpPr>
            <p:nvPr/>
          </p:nvSpPr>
          <p:spPr bwMode="auto">
            <a:xfrm>
              <a:off x="5677" y="3510"/>
              <a:ext cx="52" cy="45"/>
            </a:xfrm>
            <a:custGeom>
              <a:avLst/>
              <a:gdLst>
                <a:gd name="T0" fmla="*/ 26 w 84"/>
                <a:gd name="T1" fmla="*/ 0 h 84"/>
                <a:gd name="T2" fmla="*/ 52 w 84"/>
                <a:gd name="T3" fmla="*/ 23 h 84"/>
                <a:gd name="T4" fmla="*/ 26 w 84"/>
                <a:gd name="T5" fmla="*/ 45 h 84"/>
                <a:gd name="T6" fmla="*/ 0 w 84"/>
                <a:gd name="T7" fmla="*/ 23 h 84"/>
                <a:gd name="T8" fmla="*/ 26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57" name="Rectangle 482">
              <a:extLst>
                <a:ext uri="{FF2B5EF4-FFF2-40B4-BE49-F238E27FC236}">
                  <a16:creationId xmlns:a16="http://schemas.microsoft.com/office/drawing/2014/main" id="{795C3568-C78D-4C6B-8595-B80111258710}"/>
                </a:ext>
              </a:extLst>
            </p:cNvPr>
            <p:cNvSpPr>
              <a:spLocks noChangeArrowheads="1"/>
            </p:cNvSpPr>
            <p:nvPr/>
          </p:nvSpPr>
          <p:spPr bwMode="auto">
            <a:xfrm>
              <a:off x="3539" y="3614"/>
              <a:ext cx="181"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100</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58" name="Rectangle 483">
              <a:extLst>
                <a:ext uri="{FF2B5EF4-FFF2-40B4-BE49-F238E27FC236}">
                  <a16:creationId xmlns:a16="http://schemas.microsoft.com/office/drawing/2014/main" id="{D4FF54D1-2E8E-4FF1-8C70-F7B010CF2297}"/>
                </a:ext>
              </a:extLst>
            </p:cNvPr>
            <p:cNvSpPr>
              <a:spLocks noChangeArrowheads="1"/>
            </p:cNvSpPr>
            <p:nvPr/>
          </p:nvSpPr>
          <p:spPr bwMode="auto">
            <a:xfrm>
              <a:off x="3539" y="3224"/>
              <a:ext cx="181"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150</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59" name="Rectangle 484">
              <a:extLst>
                <a:ext uri="{FF2B5EF4-FFF2-40B4-BE49-F238E27FC236}">
                  <a16:creationId xmlns:a16="http://schemas.microsoft.com/office/drawing/2014/main" id="{830A3E36-FD2F-4B7C-9249-4DD531F9B8F3}"/>
                </a:ext>
              </a:extLst>
            </p:cNvPr>
            <p:cNvSpPr>
              <a:spLocks noChangeArrowheads="1"/>
            </p:cNvSpPr>
            <p:nvPr/>
          </p:nvSpPr>
          <p:spPr bwMode="auto">
            <a:xfrm>
              <a:off x="3539" y="2831"/>
              <a:ext cx="181"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200</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60" name="Rectangle 485">
              <a:extLst>
                <a:ext uri="{FF2B5EF4-FFF2-40B4-BE49-F238E27FC236}">
                  <a16:creationId xmlns:a16="http://schemas.microsoft.com/office/drawing/2014/main" id="{25426560-52FE-42B4-819A-DDC3BD221D46}"/>
                </a:ext>
              </a:extLst>
            </p:cNvPr>
            <p:cNvSpPr>
              <a:spLocks noChangeArrowheads="1"/>
            </p:cNvSpPr>
            <p:nvPr/>
          </p:nvSpPr>
          <p:spPr bwMode="auto">
            <a:xfrm>
              <a:off x="3539" y="2443"/>
              <a:ext cx="181"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250</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61" name="Rectangle 486">
              <a:extLst>
                <a:ext uri="{FF2B5EF4-FFF2-40B4-BE49-F238E27FC236}">
                  <a16:creationId xmlns:a16="http://schemas.microsoft.com/office/drawing/2014/main" id="{5682C4F5-F758-4E0B-8F58-BE44A0A1838D}"/>
                </a:ext>
              </a:extLst>
            </p:cNvPr>
            <p:cNvSpPr>
              <a:spLocks noChangeArrowheads="1"/>
            </p:cNvSpPr>
            <p:nvPr/>
          </p:nvSpPr>
          <p:spPr bwMode="auto">
            <a:xfrm>
              <a:off x="3963" y="3921"/>
              <a:ext cx="60"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62" name="Rectangle 487">
              <a:extLst>
                <a:ext uri="{FF2B5EF4-FFF2-40B4-BE49-F238E27FC236}">
                  <a16:creationId xmlns:a16="http://schemas.microsoft.com/office/drawing/2014/main" id="{2E158AF8-F4E7-4E3D-AA7F-3AA7EC18E1D9}"/>
                </a:ext>
              </a:extLst>
            </p:cNvPr>
            <p:cNvSpPr>
              <a:spLocks noChangeArrowheads="1"/>
            </p:cNvSpPr>
            <p:nvPr/>
          </p:nvSpPr>
          <p:spPr bwMode="auto">
            <a:xfrm>
              <a:off x="4392" y="3921"/>
              <a:ext cx="60"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63" name="Rectangle 488">
              <a:extLst>
                <a:ext uri="{FF2B5EF4-FFF2-40B4-BE49-F238E27FC236}">
                  <a16:creationId xmlns:a16="http://schemas.microsoft.com/office/drawing/2014/main" id="{CA04F3BB-EF5B-44F2-87C7-61DFC94ADF7D}"/>
                </a:ext>
              </a:extLst>
            </p:cNvPr>
            <p:cNvSpPr>
              <a:spLocks noChangeArrowheads="1"/>
            </p:cNvSpPr>
            <p:nvPr/>
          </p:nvSpPr>
          <p:spPr bwMode="auto">
            <a:xfrm>
              <a:off x="4816" y="3921"/>
              <a:ext cx="60"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64" name="Rectangle 489">
              <a:extLst>
                <a:ext uri="{FF2B5EF4-FFF2-40B4-BE49-F238E27FC236}">
                  <a16:creationId xmlns:a16="http://schemas.microsoft.com/office/drawing/2014/main" id="{99BEA322-1024-4B1E-B790-14431F0DB601}"/>
                </a:ext>
              </a:extLst>
            </p:cNvPr>
            <p:cNvSpPr>
              <a:spLocks noChangeArrowheads="1"/>
            </p:cNvSpPr>
            <p:nvPr/>
          </p:nvSpPr>
          <p:spPr bwMode="auto">
            <a:xfrm>
              <a:off x="5240" y="3921"/>
              <a:ext cx="60"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3</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65" name="Rectangle 490">
              <a:extLst>
                <a:ext uri="{FF2B5EF4-FFF2-40B4-BE49-F238E27FC236}">
                  <a16:creationId xmlns:a16="http://schemas.microsoft.com/office/drawing/2014/main" id="{287553E2-525F-45F3-9EAC-DCADEBAA4DF9}"/>
                </a:ext>
              </a:extLst>
            </p:cNvPr>
            <p:cNvSpPr>
              <a:spLocks noChangeArrowheads="1"/>
            </p:cNvSpPr>
            <p:nvPr/>
          </p:nvSpPr>
          <p:spPr bwMode="auto">
            <a:xfrm>
              <a:off x="5614" y="3921"/>
              <a:ext cx="169"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4hr</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66" name="Rectangle 491">
              <a:extLst>
                <a:ext uri="{FF2B5EF4-FFF2-40B4-BE49-F238E27FC236}">
                  <a16:creationId xmlns:a16="http://schemas.microsoft.com/office/drawing/2014/main" id="{4344F67A-50D7-4200-A41E-E71379FA561A}"/>
                </a:ext>
              </a:extLst>
            </p:cNvPr>
            <p:cNvSpPr>
              <a:spLocks noChangeArrowheads="1"/>
            </p:cNvSpPr>
            <p:nvPr/>
          </p:nvSpPr>
          <p:spPr bwMode="auto">
            <a:xfrm>
              <a:off x="4413" y="4018"/>
              <a:ext cx="964"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Time After Ethanol</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67" name="Rectangle 492">
              <a:extLst>
                <a:ext uri="{FF2B5EF4-FFF2-40B4-BE49-F238E27FC236}">
                  <a16:creationId xmlns:a16="http://schemas.microsoft.com/office/drawing/2014/main" id="{0BC83BB8-E45B-41D9-9E4C-17DAB8BCE3FD}"/>
                </a:ext>
              </a:extLst>
            </p:cNvPr>
            <p:cNvSpPr>
              <a:spLocks noChangeArrowheads="1"/>
            </p:cNvSpPr>
            <p:nvPr/>
          </p:nvSpPr>
          <p:spPr bwMode="auto">
            <a:xfrm rot="16200000">
              <a:off x="2976" y="3195"/>
              <a:ext cx="882" cy="131"/>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 of Basal Release</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68" name="Line 493">
              <a:extLst>
                <a:ext uri="{FF2B5EF4-FFF2-40B4-BE49-F238E27FC236}">
                  <a16:creationId xmlns:a16="http://schemas.microsoft.com/office/drawing/2014/main" id="{EAFCD092-70E4-4A51-B270-9D63D38BD0E6}"/>
                </a:ext>
              </a:extLst>
            </p:cNvPr>
            <p:cNvSpPr>
              <a:spLocks noChangeShapeType="1"/>
            </p:cNvSpPr>
            <p:nvPr/>
          </p:nvSpPr>
          <p:spPr bwMode="auto">
            <a:xfrm>
              <a:off x="5341" y="2978"/>
              <a:ext cx="119" cy="0"/>
            </a:xfrm>
            <a:prstGeom prst="line">
              <a:avLst/>
            </a:prstGeom>
            <a:noFill/>
            <a:ln w="28575">
              <a:solidFill>
                <a:srgbClr val="FF9966"/>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69" name="Oval 494">
              <a:extLst>
                <a:ext uri="{FF2B5EF4-FFF2-40B4-BE49-F238E27FC236}">
                  <a16:creationId xmlns:a16="http://schemas.microsoft.com/office/drawing/2014/main" id="{96515362-6F50-4DC5-B818-4698CC9CB457}"/>
                </a:ext>
              </a:extLst>
            </p:cNvPr>
            <p:cNvSpPr>
              <a:spLocks noChangeArrowheads="1"/>
            </p:cNvSpPr>
            <p:nvPr/>
          </p:nvSpPr>
          <p:spPr bwMode="auto">
            <a:xfrm>
              <a:off x="5378" y="2959"/>
              <a:ext cx="41" cy="34"/>
            </a:xfrm>
            <a:prstGeom prst="ellipse">
              <a:avLst/>
            </a:prstGeom>
            <a:solidFill>
              <a:srgbClr val="FF9966"/>
            </a:solidFill>
            <a:ln w="9525">
              <a:solidFill>
                <a:srgbClr val="FF9966"/>
              </a:solidFill>
              <a:round/>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70" name="Rectangle 495">
              <a:extLst>
                <a:ext uri="{FF2B5EF4-FFF2-40B4-BE49-F238E27FC236}">
                  <a16:creationId xmlns:a16="http://schemas.microsoft.com/office/drawing/2014/main" id="{0C54D5FF-050F-41F5-8035-A90B619DD5A6}"/>
                </a:ext>
              </a:extLst>
            </p:cNvPr>
            <p:cNvSpPr>
              <a:spLocks noChangeArrowheads="1"/>
            </p:cNvSpPr>
            <p:nvPr/>
          </p:nvSpPr>
          <p:spPr bwMode="auto">
            <a:xfrm>
              <a:off x="5504" y="2943"/>
              <a:ext cx="211"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0.25</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71" name="Line 496">
              <a:extLst>
                <a:ext uri="{FF2B5EF4-FFF2-40B4-BE49-F238E27FC236}">
                  <a16:creationId xmlns:a16="http://schemas.microsoft.com/office/drawing/2014/main" id="{84C34146-2C73-4D1A-A9A7-B2EFDB241B88}"/>
                </a:ext>
              </a:extLst>
            </p:cNvPr>
            <p:cNvSpPr>
              <a:spLocks noChangeShapeType="1"/>
            </p:cNvSpPr>
            <p:nvPr/>
          </p:nvSpPr>
          <p:spPr bwMode="auto">
            <a:xfrm>
              <a:off x="5341" y="3063"/>
              <a:ext cx="119" cy="1"/>
            </a:xfrm>
            <a:prstGeom prst="line">
              <a:avLst/>
            </a:prstGeom>
            <a:noFill/>
            <a:ln w="28575">
              <a:solidFill>
                <a:srgbClr val="66CC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72" name="Rectangle 497">
              <a:extLst>
                <a:ext uri="{FF2B5EF4-FFF2-40B4-BE49-F238E27FC236}">
                  <a16:creationId xmlns:a16="http://schemas.microsoft.com/office/drawing/2014/main" id="{75673400-3F55-4505-8252-AACF70E4035C}"/>
                </a:ext>
              </a:extLst>
            </p:cNvPr>
            <p:cNvSpPr>
              <a:spLocks noChangeArrowheads="1"/>
            </p:cNvSpPr>
            <p:nvPr/>
          </p:nvSpPr>
          <p:spPr bwMode="auto">
            <a:xfrm>
              <a:off x="5378" y="3044"/>
              <a:ext cx="41" cy="34"/>
            </a:xfrm>
            <a:prstGeom prst="rect">
              <a:avLst/>
            </a:prstGeom>
            <a:solidFill>
              <a:srgbClr val="66CCFF"/>
            </a:solidFill>
            <a:ln w="9525">
              <a:solidFill>
                <a:srgbClr val="66CCFF"/>
              </a:solidFill>
              <a:miter lim="800000"/>
              <a:headEnd/>
              <a:tailEnd/>
            </a:ln>
            <a:effectLst>
              <a:outerShdw dist="35921" dir="2700000" algn="ctr" rotWithShape="0">
                <a:schemeClr val="tx2"/>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50" charset="-127"/>
                <a:cs typeface="+mn-cs"/>
              </a:endParaRPr>
            </a:p>
          </p:txBody>
        </p:sp>
        <p:sp>
          <p:nvSpPr>
            <p:cNvPr id="151673" name="Rectangle 498">
              <a:extLst>
                <a:ext uri="{FF2B5EF4-FFF2-40B4-BE49-F238E27FC236}">
                  <a16:creationId xmlns:a16="http://schemas.microsoft.com/office/drawing/2014/main" id="{13E75020-DEC5-4211-BAD3-C05A7C0F2275}"/>
                </a:ext>
              </a:extLst>
            </p:cNvPr>
            <p:cNvSpPr>
              <a:spLocks noChangeArrowheads="1"/>
            </p:cNvSpPr>
            <p:nvPr/>
          </p:nvSpPr>
          <p:spPr bwMode="auto">
            <a:xfrm>
              <a:off x="5504" y="3027"/>
              <a:ext cx="151"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0.5</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74" name="Line 499">
              <a:extLst>
                <a:ext uri="{FF2B5EF4-FFF2-40B4-BE49-F238E27FC236}">
                  <a16:creationId xmlns:a16="http://schemas.microsoft.com/office/drawing/2014/main" id="{01F38662-22AA-4FF0-A53D-7983109580A4}"/>
                </a:ext>
              </a:extLst>
            </p:cNvPr>
            <p:cNvSpPr>
              <a:spLocks noChangeShapeType="1"/>
            </p:cNvSpPr>
            <p:nvPr/>
          </p:nvSpPr>
          <p:spPr bwMode="auto">
            <a:xfrm>
              <a:off x="5341" y="3148"/>
              <a:ext cx="119" cy="0"/>
            </a:xfrm>
            <a:prstGeom prst="line">
              <a:avLst/>
            </a:prstGeom>
            <a:noFill/>
            <a:ln w="28575">
              <a:solidFill>
                <a:srgbClr val="00FF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75" name="Freeform 500">
              <a:extLst>
                <a:ext uri="{FF2B5EF4-FFF2-40B4-BE49-F238E27FC236}">
                  <a16:creationId xmlns:a16="http://schemas.microsoft.com/office/drawing/2014/main" id="{EB3F798E-0CD8-4BB1-992E-92A128658E97}"/>
                </a:ext>
              </a:extLst>
            </p:cNvPr>
            <p:cNvSpPr>
              <a:spLocks/>
            </p:cNvSpPr>
            <p:nvPr/>
          </p:nvSpPr>
          <p:spPr bwMode="auto">
            <a:xfrm>
              <a:off x="5378" y="3129"/>
              <a:ext cx="45" cy="38"/>
            </a:xfrm>
            <a:custGeom>
              <a:avLst/>
              <a:gdLst>
                <a:gd name="T0" fmla="*/ 23 w 72"/>
                <a:gd name="T1" fmla="*/ 0 h 72"/>
                <a:gd name="T2" fmla="*/ 45 w 72"/>
                <a:gd name="T3" fmla="*/ 38 h 72"/>
                <a:gd name="T4" fmla="*/ 0 w 72"/>
                <a:gd name="T5" fmla="*/ 38 h 72"/>
                <a:gd name="T6" fmla="*/ 23 w 7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76" name="Rectangle 501">
              <a:extLst>
                <a:ext uri="{FF2B5EF4-FFF2-40B4-BE49-F238E27FC236}">
                  <a16:creationId xmlns:a16="http://schemas.microsoft.com/office/drawing/2014/main" id="{372E1335-4D68-40F8-9C00-0E6D63E3DFB3}"/>
                </a:ext>
              </a:extLst>
            </p:cNvPr>
            <p:cNvSpPr>
              <a:spLocks noChangeArrowheads="1"/>
            </p:cNvSpPr>
            <p:nvPr/>
          </p:nvSpPr>
          <p:spPr bwMode="auto">
            <a:xfrm>
              <a:off x="5504" y="3113"/>
              <a:ext cx="60"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1</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77" name="Line 502">
              <a:extLst>
                <a:ext uri="{FF2B5EF4-FFF2-40B4-BE49-F238E27FC236}">
                  <a16:creationId xmlns:a16="http://schemas.microsoft.com/office/drawing/2014/main" id="{C0D4E82B-C11B-4A7C-B049-C8F510CB585E}"/>
                </a:ext>
              </a:extLst>
            </p:cNvPr>
            <p:cNvSpPr>
              <a:spLocks noChangeShapeType="1"/>
            </p:cNvSpPr>
            <p:nvPr/>
          </p:nvSpPr>
          <p:spPr bwMode="auto">
            <a:xfrm>
              <a:off x="5341" y="3232"/>
              <a:ext cx="119" cy="1"/>
            </a:xfrm>
            <a:prstGeom prst="line">
              <a:avLst/>
            </a:prstGeom>
            <a:noFill/>
            <a:ln w="28575">
              <a:solidFill>
                <a:srgbClr val="FFFF99"/>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78" name="Freeform 503">
              <a:extLst>
                <a:ext uri="{FF2B5EF4-FFF2-40B4-BE49-F238E27FC236}">
                  <a16:creationId xmlns:a16="http://schemas.microsoft.com/office/drawing/2014/main" id="{BB9AC60E-A2FE-48DC-BA92-86B625E88840}"/>
                </a:ext>
              </a:extLst>
            </p:cNvPr>
            <p:cNvSpPr>
              <a:spLocks/>
            </p:cNvSpPr>
            <p:nvPr/>
          </p:nvSpPr>
          <p:spPr bwMode="auto">
            <a:xfrm>
              <a:off x="5378" y="3213"/>
              <a:ext cx="45" cy="38"/>
            </a:xfrm>
            <a:custGeom>
              <a:avLst/>
              <a:gdLst>
                <a:gd name="T0" fmla="*/ 23 w 72"/>
                <a:gd name="T1" fmla="*/ 0 h 72"/>
                <a:gd name="T2" fmla="*/ 45 w 72"/>
                <a:gd name="T3" fmla="*/ 19 h 72"/>
                <a:gd name="T4" fmla="*/ 23 w 72"/>
                <a:gd name="T5" fmla="*/ 38 h 72"/>
                <a:gd name="T6" fmla="*/ 0 w 72"/>
                <a:gd name="T7" fmla="*/ 19 h 72"/>
                <a:gd name="T8" fmla="*/ 23 w 72"/>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2">
                  <a:moveTo>
                    <a:pt x="36" y="0"/>
                  </a:moveTo>
                  <a:lnTo>
                    <a:pt x="72" y="36"/>
                  </a:lnTo>
                  <a:lnTo>
                    <a:pt x="36" y="72"/>
                  </a:lnTo>
                  <a:lnTo>
                    <a:pt x="0" y="36"/>
                  </a:lnTo>
                  <a:lnTo>
                    <a:pt x="36" y="0"/>
                  </a:lnTo>
                  <a:close/>
                </a:path>
              </a:pathLst>
            </a:custGeom>
            <a:solidFill>
              <a:srgbClr val="FFFF99"/>
            </a:solidFill>
            <a:ln w="9525">
              <a:solidFill>
                <a:srgbClr val="FFFF99"/>
              </a:solidFill>
              <a:prstDash val="solid"/>
              <a:round/>
              <a:headEnd/>
              <a:tailEnd/>
            </a:ln>
            <a:effectLst>
              <a:outerShdw dist="35921" dir="2700000" algn="ctr" rotWithShape="0">
                <a:schemeClr val="tx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79" name="Rectangle 504">
              <a:extLst>
                <a:ext uri="{FF2B5EF4-FFF2-40B4-BE49-F238E27FC236}">
                  <a16:creationId xmlns:a16="http://schemas.microsoft.com/office/drawing/2014/main" id="{585331B9-3105-45E8-8483-010400112CBB}"/>
                </a:ext>
              </a:extLst>
            </p:cNvPr>
            <p:cNvSpPr>
              <a:spLocks noChangeArrowheads="1"/>
            </p:cNvSpPr>
            <p:nvPr/>
          </p:nvSpPr>
          <p:spPr bwMode="auto">
            <a:xfrm>
              <a:off x="5504" y="3197"/>
              <a:ext cx="151"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2.5</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80" name="Rectangle 505">
              <a:extLst>
                <a:ext uri="{FF2B5EF4-FFF2-40B4-BE49-F238E27FC236}">
                  <a16:creationId xmlns:a16="http://schemas.microsoft.com/office/drawing/2014/main" id="{51E18C4E-88F4-4AEA-A489-FBF9C0FCCECA}"/>
                </a:ext>
              </a:extLst>
            </p:cNvPr>
            <p:cNvSpPr>
              <a:spLocks noChangeArrowheads="1"/>
            </p:cNvSpPr>
            <p:nvPr/>
          </p:nvSpPr>
          <p:spPr bwMode="auto">
            <a:xfrm>
              <a:off x="3873" y="2525"/>
              <a:ext cx="617"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Accumbens</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81" name="Line 506">
              <a:extLst>
                <a:ext uri="{FF2B5EF4-FFF2-40B4-BE49-F238E27FC236}">
                  <a16:creationId xmlns:a16="http://schemas.microsoft.com/office/drawing/2014/main" id="{A29B620B-8781-4A49-A725-114663EDA406}"/>
                </a:ext>
              </a:extLst>
            </p:cNvPr>
            <p:cNvSpPr>
              <a:spLocks noChangeShapeType="1"/>
            </p:cNvSpPr>
            <p:nvPr/>
          </p:nvSpPr>
          <p:spPr bwMode="auto">
            <a:xfrm flipH="1">
              <a:off x="3784" y="3790"/>
              <a:ext cx="0" cy="89"/>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82" name="Line 507">
              <a:extLst>
                <a:ext uri="{FF2B5EF4-FFF2-40B4-BE49-F238E27FC236}">
                  <a16:creationId xmlns:a16="http://schemas.microsoft.com/office/drawing/2014/main" id="{9ED0BD2C-955E-4B6B-BD15-DA2D0919DA7F}"/>
                </a:ext>
              </a:extLst>
            </p:cNvPr>
            <p:cNvSpPr>
              <a:spLocks noChangeShapeType="1"/>
            </p:cNvSpPr>
            <p:nvPr/>
          </p:nvSpPr>
          <p:spPr bwMode="auto">
            <a:xfrm>
              <a:off x="3757" y="3879"/>
              <a:ext cx="28" cy="0"/>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83" name="Line 508">
              <a:extLst>
                <a:ext uri="{FF2B5EF4-FFF2-40B4-BE49-F238E27FC236}">
                  <a16:creationId xmlns:a16="http://schemas.microsoft.com/office/drawing/2014/main" id="{B6E60174-53A8-4106-B070-93286409CCF8}"/>
                </a:ext>
              </a:extLst>
            </p:cNvPr>
            <p:cNvSpPr>
              <a:spLocks noChangeShapeType="1"/>
            </p:cNvSpPr>
            <p:nvPr/>
          </p:nvSpPr>
          <p:spPr bwMode="auto">
            <a:xfrm flipV="1">
              <a:off x="3747" y="3773"/>
              <a:ext cx="67" cy="26"/>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84" name="Line 509">
              <a:extLst>
                <a:ext uri="{FF2B5EF4-FFF2-40B4-BE49-F238E27FC236}">
                  <a16:creationId xmlns:a16="http://schemas.microsoft.com/office/drawing/2014/main" id="{F1474AF2-F8B1-4FCD-936A-AA0199493DD1}"/>
                </a:ext>
              </a:extLst>
            </p:cNvPr>
            <p:cNvSpPr>
              <a:spLocks noChangeShapeType="1"/>
            </p:cNvSpPr>
            <p:nvPr/>
          </p:nvSpPr>
          <p:spPr bwMode="auto">
            <a:xfrm flipV="1">
              <a:off x="3744" y="3746"/>
              <a:ext cx="67" cy="27"/>
            </a:xfrm>
            <a:prstGeom prst="line">
              <a:avLst/>
            </a:prstGeom>
            <a:noFill/>
            <a:ln w="19050">
              <a:solidFill>
                <a:srgbClr val="FFFFFF"/>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685" name="Rectangle 510">
              <a:extLst>
                <a:ext uri="{FF2B5EF4-FFF2-40B4-BE49-F238E27FC236}">
                  <a16:creationId xmlns:a16="http://schemas.microsoft.com/office/drawing/2014/main" id="{5D382E6C-730F-4CC2-AC41-D25FDD17D2CD}"/>
                </a:ext>
              </a:extLst>
            </p:cNvPr>
            <p:cNvSpPr>
              <a:spLocks noChangeArrowheads="1"/>
            </p:cNvSpPr>
            <p:nvPr/>
          </p:nvSpPr>
          <p:spPr bwMode="auto">
            <a:xfrm>
              <a:off x="3664" y="3841"/>
              <a:ext cx="60" cy="11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50" charset="-127"/>
                  <a:cs typeface="+mn-cs"/>
                </a:rPr>
                <a:t>0</a:t>
              </a:r>
              <a:endParaRPr kumimoji="0" lang="en-US" altLang="ko-KR" sz="1200" b="1" i="0" u="none" strike="noStrike" kern="1200" cap="none" spc="0" normalizeH="0" baseline="0" noProof="0">
                <a:ln>
                  <a:noFill/>
                </a:ln>
                <a:solidFill>
                  <a:srgbClr val="000000"/>
                </a:solidFill>
                <a:effectLst/>
                <a:uLnTx/>
                <a:uFillTx/>
                <a:latin typeface="Times New Roman" panose="02020603050405020304" pitchFamily="18" charset="0"/>
                <a:ea typeface="굴림" panose="020B0600000101010101" pitchFamily="50" charset="-127"/>
                <a:cs typeface="+mn-cs"/>
              </a:endParaRPr>
            </a:p>
          </p:txBody>
        </p:sp>
        <p:sp>
          <p:nvSpPr>
            <p:cNvPr id="151686" name="Text Box 511">
              <a:extLst>
                <a:ext uri="{FF2B5EF4-FFF2-40B4-BE49-F238E27FC236}">
                  <a16:creationId xmlns:a16="http://schemas.microsoft.com/office/drawing/2014/main" id="{3518BA34-169E-4658-A0C4-463882A475BB}"/>
                </a:ext>
              </a:extLst>
            </p:cNvPr>
            <p:cNvSpPr txBox="1">
              <a:spLocks noChangeArrowheads="1"/>
            </p:cNvSpPr>
            <p:nvPr/>
          </p:nvSpPr>
          <p:spPr bwMode="auto">
            <a:xfrm>
              <a:off x="5056" y="2763"/>
              <a:ext cx="911" cy="17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1" i="0" u="none" strike="noStrike" kern="1200" cap="none" spc="0" normalizeH="0" baseline="0" noProof="0">
                  <a:ln>
                    <a:noFill/>
                  </a:ln>
                  <a:solidFill>
                    <a:srgbClr val="BBE0E3"/>
                  </a:solidFill>
                  <a:effectLst/>
                  <a:uLnTx/>
                  <a:uFillTx/>
                  <a:latin typeface="Arial" panose="020B0604020202020204" pitchFamily="34" charset="0"/>
                  <a:ea typeface="굴림" panose="020B0600000101010101" pitchFamily="50" charset="-127"/>
                  <a:cs typeface="+mn-cs"/>
                </a:rPr>
                <a:t>Dose (g/kg ip)</a:t>
              </a:r>
            </a:p>
          </p:txBody>
        </p:sp>
        <p:sp>
          <p:nvSpPr>
            <p:cNvPr id="151687" name="Line 512">
              <a:extLst>
                <a:ext uri="{FF2B5EF4-FFF2-40B4-BE49-F238E27FC236}">
                  <a16:creationId xmlns:a16="http://schemas.microsoft.com/office/drawing/2014/main" id="{08BCD250-1880-49E4-B84B-D0CE0A3D339E}"/>
                </a:ext>
              </a:extLst>
            </p:cNvPr>
            <p:cNvSpPr>
              <a:spLocks noChangeShapeType="1"/>
            </p:cNvSpPr>
            <p:nvPr/>
          </p:nvSpPr>
          <p:spPr bwMode="auto">
            <a:xfrm>
              <a:off x="5184" y="2921"/>
              <a:ext cx="667" cy="0"/>
            </a:xfrm>
            <a:prstGeom prst="line">
              <a:avLst/>
            </a:prstGeom>
            <a:noFill/>
            <a:ln w="19050">
              <a:solidFill>
                <a:schemeClr val="accent1"/>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2081" name="Rectangle 513">
              <a:extLst>
                <a:ext uri="{FF2B5EF4-FFF2-40B4-BE49-F238E27FC236}">
                  <a16:creationId xmlns:a16="http://schemas.microsoft.com/office/drawing/2014/main" id="{F43ECB36-933A-413C-B07C-1BF5FCDD3972}"/>
                </a:ext>
              </a:extLst>
            </p:cNvPr>
            <p:cNvSpPr>
              <a:spLocks noChangeArrowheads="1"/>
            </p:cNvSpPr>
            <p:nvPr/>
          </p:nvSpPr>
          <p:spPr bwMode="auto">
            <a:xfrm>
              <a:off x="4700" y="2462"/>
              <a:ext cx="1492" cy="226"/>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굴림" panose="020B0600000101010101" pitchFamily="50" charset="-127"/>
                  <a:cs typeface="+mn-cs"/>
                </a:rPr>
                <a:t>ETHANOL</a:t>
              </a:r>
            </a:p>
          </p:txBody>
        </p:sp>
      </p:grpSp>
    </p:spTree>
    <p:extLst>
      <p:ext uri="{BB962C8B-B14F-4D97-AF65-F5344CB8AC3E}">
        <p14:creationId xmlns:p14="http://schemas.microsoft.com/office/powerpoint/2010/main" val="3171621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1570"/>
                                        </p:tgtEl>
                                        <p:attrNameLst>
                                          <p:attrName>style.visibility</p:attrName>
                                        </p:attrNameLst>
                                      </p:cBhvr>
                                      <p:to>
                                        <p:strVal val="visible"/>
                                      </p:to>
                                    </p:set>
                                    <p:animEffect transition="in" filter="dissolve">
                                      <p:cBhvr>
                                        <p:cTn id="7" dur="500"/>
                                        <p:tgtEl>
                                          <p:spTgt spid="621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21728"/>
                                        </p:tgtEl>
                                        <p:attrNameLst>
                                          <p:attrName>style.visibility</p:attrName>
                                        </p:attrNameLst>
                                      </p:cBhvr>
                                      <p:to>
                                        <p:strVal val="visible"/>
                                      </p:to>
                                    </p:set>
                                    <p:animEffect transition="in" filter="dissolve">
                                      <p:cBhvr>
                                        <p:cTn id="12" dur="500"/>
                                        <p:tgtEl>
                                          <p:spTgt spid="6217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21872"/>
                                        </p:tgtEl>
                                        <p:attrNameLst>
                                          <p:attrName>style.visibility</p:attrName>
                                        </p:attrNameLst>
                                      </p:cBhvr>
                                      <p:to>
                                        <p:strVal val="visible"/>
                                      </p:to>
                                    </p:set>
                                    <p:animEffect transition="in" filter="dissolve">
                                      <p:cBhvr>
                                        <p:cTn id="17" dur="500"/>
                                        <p:tgtEl>
                                          <p:spTgt spid="6218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21953"/>
                                        </p:tgtEl>
                                        <p:attrNameLst>
                                          <p:attrName>style.visibility</p:attrName>
                                        </p:attrNameLst>
                                      </p:cBhvr>
                                      <p:to>
                                        <p:strVal val="visible"/>
                                      </p:to>
                                    </p:set>
                                    <p:animEffect transition="in" filter="dissolve">
                                      <p:cBhvr>
                                        <p:cTn id="22" dur="500"/>
                                        <p:tgtEl>
                                          <p:spTgt spid="621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8773"/>
          <a:stretch/>
        </p:blipFill>
        <p:spPr bwMode="auto">
          <a:xfrm>
            <a:off x="4955890" y="1536846"/>
            <a:ext cx="6515544" cy="4594289"/>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8677" name="Text Box 8"/>
          <p:cNvSpPr txBox="1">
            <a:spLocks noChangeArrowheads="1"/>
          </p:cNvSpPr>
          <p:nvPr/>
        </p:nvSpPr>
        <p:spPr bwMode="auto">
          <a:xfrm>
            <a:off x="7235480" y="5478570"/>
            <a:ext cx="207170" cy="58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41" tIns="45087" rIns="90141" bIns="45087">
            <a:spAutoFit/>
          </a:bodyPr>
          <a:lstStyle>
            <a:lvl1pPr eaLnBrk="0" hangingPunct="0">
              <a:defRPr sz="3200">
                <a:solidFill>
                  <a:schemeClr val="tx1"/>
                </a:solidFill>
                <a:latin typeface="Times" charset="0"/>
                <a:ea typeface="Osaka" charset="0"/>
                <a:cs typeface="Osaka" charset="0"/>
              </a:defRPr>
            </a:lvl1pPr>
            <a:lvl2pPr marL="742950" indent="-285750" eaLnBrk="0" hangingPunct="0">
              <a:defRPr sz="3200">
                <a:solidFill>
                  <a:schemeClr val="tx1"/>
                </a:solidFill>
                <a:latin typeface="Times" charset="0"/>
                <a:ea typeface="Osaka" charset="0"/>
                <a:cs typeface="Osaka" charset="0"/>
              </a:defRPr>
            </a:lvl2pPr>
            <a:lvl3pPr marL="1143000" indent="-228600" eaLnBrk="0" hangingPunct="0">
              <a:defRPr sz="3200">
                <a:solidFill>
                  <a:schemeClr val="tx1"/>
                </a:solidFill>
                <a:latin typeface="Times" charset="0"/>
                <a:ea typeface="Osaka" charset="0"/>
                <a:cs typeface="Osaka" charset="0"/>
              </a:defRPr>
            </a:lvl3pPr>
            <a:lvl4pPr marL="1600200" indent="-228600" eaLnBrk="0" hangingPunct="0">
              <a:defRPr sz="3200">
                <a:solidFill>
                  <a:schemeClr val="tx1"/>
                </a:solidFill>
                <a:latin typeface="Times" charset="0"/>
                <a:ea typeface="Osaka" charset="0"/>
                <a:cs typeface="Osaka" charset="0"/>
              </a:defRPr>
            </a:lvl4pPr>
            <a:lvl5pPr marL="2057400" indent="-228600" eaLnBrk="0" hangingPunct="0">
              <a:defRPr sz="32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32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32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32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3200">
                <a:solidFill>
                  <a:schemeClr val="tx1"/>
                </a:solidFill>
                <a:latin typeface="Times" charset="0"/>
                <a:ea typeface="Osaka" charset="0"/>
                <a:cs typeface="Osaka" charset="0"/>
              </a:defRPr>
            </a:lvl9pPr>
          </a:lstStyle>
          <a:p>
            <a:pPr marL="0" marR="0" lvl="0" indent="0" algn="l" defTabSz="450607" rtl="0" eaLnBrk="0" fontAlgn="auto" latinLnBrk="1" hangingPunct="0">
              <a:lnSpc>
                <a:spcPct val="100000"/>
              </a:lnSpc>
              <a:spcBef>
                <a:spcPct val="50000"/>
              </a:spcBef>
              <a:spcAft>
                <a:spcPts val="0"/>
              </a:spcAft>
              <a:buClrTx/>
              <a:buSzTx/>
              <a:buFontTx/>
              <a:buNone/>
              <a:tabLst/>
              <a:defRPr/>
            </a:pPr>
            <a:endParaRPr kumimoji="0" lang="en-US" sz="3200" b="0" i="0" u="none" strike="noStrike" kern="1200" cap="none" spc="0" normalizeH="0" baseline="0" noProof="0">
              <a:ln>
                <a:noFill/>
              </a:ln>
              <a:solidFill>
                <a:srgbClr val="000090"/>
              </a:solidFill>
              <a:effectLst/>
              <a:uLnTx/>
              <a:uFillTx/>
              <a:latin typeface="Corbel" pitchFamily="34" charset="0"/>
              <a:cs typeface="Arial" charset="0"/>
            </a:endParaRPr>
          </a:p>
        </p:txBody>
      </p:sp>
      <p:sp>
        <p:nvSpPr>
          <p:cNvPr id="28678" name="Text Box 9"/>
          <p:cNvSpPr txBox="1">
            <a:spLocks noChangeArrowheads="1"/>
          </p:cNvSpPr>
          <p:nvPr/>
        </p:nvSpPr>
        <p:spPr bwMode="auto">
          <a:xfrm>
            <a:off x="7235428" y="6248400"/>
            <a:ext cx="3821906" cy="33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41" tIns="45087" rIns="90141" bIns="45087">
            <a:spAutoFit/>
          </a:bodyPr>
          <a:lstStyle>
            <a:lvl1pPr eaLnBrk="0" hangingPunct="0">
              <a:defRPr sz="3200">
                <a:solidFill>
                  <a:schemeClr val="tx1"/>
                </a:solidFill>
                <a:latin typeface="Times" charset="0"/>
                <a:ea typeface="Osaka" charset="0"/>
                <a:cs typeface="Osaka" charset="0"/>
              </a:defRPr>
            </a:lvl1pPr>
            <a:lvl2pPr marL="742950" indent="-285750" eaLnBrk="0" hangingPunct="0">
              <a:defRPr sz="3200">
                <a:solidFill>
                  <a:schemeClr val="tx1"/>
                </a:solidFill>
                <a:latin typeface="Times" charset="0"/>
                <a:ea typeface="Osaka" charset="0"/>
                <a:cs typeface="Osaka" charset="0"/>
              </a:defRPr>
            </a:lvl2pPr>
            <a:lvl3pPr marL="1143000" indent="-228600" eaLnBrk="0" hangingPunct="0">
              <a:defRPr sz="3200">
                <a:solidFill>
                  <a:schemeClr val="tx1"/>
                </a:solidFill>
                <a:latin typeface="Times" charset="0"/>
                <a:ea typeface="Osaka" charset="0"/>
                <a:cs typeface="Osaka" charset="0"/>
              </a:defRPr>
            </a:lvl3pPr>
            <a:lvl4pPr marL="1600200" indent="-228600" eaLnBrk="0" hangingPunct="0">
              <a:defRPr sz="3200">
                <a:solidFill>
                  <a:schemeClr val="tx1"/>
                </a:solidFill>
                <a:latin typeface="Times" charset="0"/>
                <a:ea typeface="Osaka" charset="0"/>
                <a:cs typeface="Osaka" charset="0"/>
              </a:defRPr>
            </a:lvl4pPr>
            <a:lvl5pPr marL="2057400" indent="-228600" eaLnBrk="0" hangingPunct="0">
              <a:defRPr sz="32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32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32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32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3200">
                <a:solidFill>
                  <a:schemeClr val="tx1"/>
                </a:solidFill>
                <a:latin typeface="Times" charset="0"/>
                <a:ea typeface="Osaka" charset="0"/>
                <a:cs typeface="Osaka" charset="0"/>
              </a:defRPr>
            </a:lvl9pPr>
          </a:lstStyle>
          <a:p>
            <a:pPr marL="0" marR="0" lvl="0" indent="0" algn="l" defTabSz="450607" rtl="0" eaLnBrk="0" fontAlgn="auto" latinLnBrk="1" hangingPunct="0">
              <a:lnSpc>
                <a:spcPct val="100000"/>
              </a:lnSpc>
              <a:spcBef>
                <a:spcPct val="50000"/>
              </a:spcBef>
              <a:spcAft>
                <a:spcPts val="0"/>
              </a:spcAft>
              <a:buClrTx/>
              <a:buSzTx/>
              <a:buFontTx/>
              <a:buNone/>
              <a:tabLst/>
              <a:defRPr/>
            </a:pPr>
            <a:r>
              <a:rPr kumimoji="0" lang="en-US" sz="1600" b="1" i="1" u="none" strike="noStrike" kern="1200" cap="none" spc="0" normalizeH="0" baseline="0" noProof="0" dirty="0" err="1">
                <a:ln>
                  <a:noFill/>
                </a:ln>
                <a:solidFill>
                  <a:prstClr val="black"/>
                </a:solidFill>
                <a:effectLst/>
                <a:uLnTx/>
                <a:uFillTx/>
                <a:latin typeface="Corbel" pitchFamily="34" charset="0"/>
                <a:cs typeface="Times New Roman" pitchFamily="18" charset="0"/>
              </a:rPr>
              <a:t>Nestler</a:t>
            </a:r>
            <a:r>
              <a:rPr kumimoji="0" lang="en-US" sz="1600" b="1" i="1" u="none" strike="noStrike" kern="1200" cap="none" spc="0" normalizeH="0" baseline="0" noProof="0" dirty="0">
                <a:ln>
                  <a:noFill/>
                </a:ln>
                <a:solidFill>
                  <a:prstClr val="black"/>
                </a:solidFill>
                <a:effectLst/>
                <a:uLnTx/>
                <a:uFillTx/>
                <a:latin typeface="Corbel" pitchFamily="34" charset="0"/>
                <a:cs typeface="Times New Roman" pitchFamily="18" charset="0"/>
              </a:rPr>
              <a:t>, Nature </a:t>
            </a:r>
            <a:r>
              <a:rPr kumimoji="0" lang="en-US" sz="1600" b="1" i="1" u="none" strike="noStrike" kern="1200" cap="none" spc="0" normalizeH="0" baseline="0" noProof="0" dirty="0" err="1">
                <a:ln>
                  <a:noFill/>
                </a:ln>
                <a:solidFill>
                  <a:prstClr val="black"/>
                </a:solidFill>
                <a:effectLst/>
                <a:uLnTx/>
                <a:uFillTx/>
                <a:latin typeface="Corbel" pitchFamily="34" charset="0"/>
                <a:cs typeface="Times New Roman" pitchFamily="18" charset="0"/>
              </a:rPr>
              <a:t>Neurosci</a:t>
            </a:r>
            <a:r>
              <a:rPr kumimoji="0" lang="en-US" sz="1600" b="1" i="1" u="none" strike="noStrike" kern="1200" cap="none" spc="0" normalizeH="0" baseline="0" noProof="0" dirty="0">
                <a:ln>
                  <a:noFill/>
                </a:ln>
                <a:solidFill>
                  <a:prstClr val="black"/>
                </a:solidFill>
                <a:effectLst/>
                <a:uLnTx/>
                <a:uFillTx/>
                <a:latin typeface="Corbel" pitchFamily="34" charset="0"/>
                <a:cs typeface="Times New Roman" pitchFamily="18" charset="0"/>
              </a:rPr>
              <a:t>, 2005</a:t>
            </a:r>
          </a:p>
        </p:txBody>
      </p:sp>
      <p:grpSp>
        <p:nvGrpSpPr>
          <p:cNvPr id="2" name="Group 1"/>
          <p:cNvGrpSpPr/>
          <p:nvPr/>
        </p:nvGrpSpPr>
        <p:grpSpPr>
          <a:xfrm>
            <a:off x="908805" y="1519990"/>
            <a:ext cx="3775909" cy="2316162"/>
            <a:chOff x="259788" y="1321083"/>
            <a:chExt cx="3356364" cy="2316162"/>
          </a:xfrm>
        </p:grpSpPr>
        <p:sp>
          <p:nvSpPr>
            <p:cNvPr id="11" name="Rectangle 4"/>
            <p:cNvSpPr>
              <a:spLocks noChangeArrowheads="1"/>
            </p:cNvSpPr>
            <p:nvPr/>
          </p:nvSpPr>
          <p:spPr bwMode="auto">
            <a:xfrm>
              <a:off x="259788" y="1321083"/>
              <a:ext cx="3356364" cy="231616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8100" dir="2700000" algn="tl" rotWithShape="0">
                <a:schemeClr val="tx1"/>
              </a:outerShdw>
            </a:effectLst>
          </p:spPr>
          <p:txBody>
            <a:bodyPr wrap="none" anchor="ctr"/>
            <a:lstStyle/>
            <a:p>
              <a:pPr marL="0" marR="0" lvl="0" indent="0" algn="l" defTabSz="450607" rtl="0" eaLnBrk="1" fontAlgn="auto" latinLnBrk="1" hangingPunct="1">
                <a:lnSpc>
                  <a:spcPct val="100000"/>
                </a:lnSpc>
                <a:spcBef>
                  <a:spcPts val="0"/>
                </a:spcBef>
                <a:spcAft>
                  <a:spcPts val="0"/>
                </a:spcAft>
                <a:buClrTx/>
                <a:buSzTx/>
                <a:buFontTx/>
                <a:buNone/>
                <a:tabLst/>
                <a:defRPr/>
              </a:pPr>
              <a:r>
                <a:rPr kumimoji="0" lang="en-US" sz="23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rPr>
                <a:t>`</a:t>
              </a:r>
            </a:p>
          </p:txBody>
        </p:sp>
        <p:sp>
          <p:nvSpPr>
            <p:cNvPr id="12" name="Line 13"/>
            <p:cNvSpPr>
              <a:spLocks noChangeShapeType="1"/>
            </p:cNvSpPr>
            <p:nvPr/>
          </p:nvSpPr>
          <p:spPr bwMode="auto">
            <a:xfrm>
              <a:off x="765241" y="2543502"/>
              <a:ext cx="65760" cy="2475"/>
            </a:xfrm>
            <a:prstGeom prst="line">
              <a:avLst/>
            </a:prstGeom>
            <a:noFill/>
            <a:ln w="19050">
              <a:solidFill>
                <a:srgbClr val="FFFFFF"/>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13" name="Line 14"/>
            <p:cNvSpPr>
              <a:spLocks noChangeShapeType="1"/>
            </p:cNvSpPr>
            <p:nvPr/>
          </p:nvSpPr>
          <p:spPr bwMode="auto">
            <a:xfrm>
              <a:off x="765241" y="2224287"/>
              <a:ext cx="65760" cy="2475"/>
            </a:xfrm>
            <a:prstGeom prst="line">
              <a:avLst/>
            </a:prstGeom>
            <a:noFill/>
            <a:ln w="19050">
              <a:solidFill>
                <a:srgbClr val="FFFFFF"/>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14" name="Line 15"/>
            <p:cNvSpPr>
              <a:spLocks noChangeShapeType="1"/>
            </p:cNvSpPr>
            <p:nvPr/>
          </p:nvSpPr>
          <p:spPr bwMode="auto">
            <a:xfrm>
              <a:off x="788451" y="1902598"/>
              <a:ext cx="41261" cy="1237"/>
            </a:xfrm>
            <a:prstGeom prst="line">
              <a:avLst/>
            </a:prstGeom>
            <a:noFill/>
            <a:ln w="19050">
              <a:solidFill>
                <a:srgbClr val="FFFFFF"/>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15" name="Rectangle 55"/>
            <p:cNvSpPr>
              <a:spLocks noChangeArrowheads="1"/>
            </p:cNvSpPr>
            <p:nvPr/>
          </p:nvSpPr>
          <p:spPr bwMode="auto">
            <a:xfrm>
              <a:off x="1282299" y="3450418"/>
              <a:ext cx="1792230" cy="184666"/>
            </a:xfrm>
            <a:prstGeom prst="rect">
              <a:avLst/>
            </a:prstGeom>
            <a:noFill/>
            <a:ln w="9525">
              <a:noFill/>
              <a:miter lim="800000"/>
              <a:headEnd/>
              <a:tailEnd/>
            </a:ln>
            <a:effectLst>
              <a:outerShdw blurRad="63500" dist="38099" dir="2700000" algn="ctr" rotWithShape="0">
                <a:srgbClr val="000000">
                  <a:alpha val="74997"/>
                </a:srgbClr>
              </a:outerShdw>
            </a:effectLst>
          </p:spPr>
          <p:txBody>
            <a:bodyPr wrap="none" lIns="0" tIns="0" rIns="0" bIns="0">
              <a:prstTxWarp prst="textNoShape">
                <a:avLst/>
              </a:prstTxWarp>
              <a:spAutoFit/>
            </a:bodyPr>
            <a:lstStyle/>
            <a:p>
              <a:pPr marL="0" marR="0" lvl="0" indent="0" algn="l" defTabSz="450607"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pitchFamily="1" charset="-128"/>
                  <a:cs typeface="ヒラギノ角ゴ Pro W3" pitchFamily="1" charset="-128"/>
                </a:rPr>
                <a:t>Time After Methamphetamine</a:t>
              </a:r>
              <a:endParaRPr kumimoji="0" lang="en-US" sz="1200" b="1" i="0" u="none" strike="noStrike" kern="1200" cap="none" spc="0" normalizeH="0" baseline="0" noProof="0" dirty="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16" name="Rectangle 56"/>
            <p:cNvSpPr>
              <a:spLocks noChangeArrowheads="1"/>
            </p:cNvSpPr>
            <p:nvPr/>
          </p:nvSpPr>
          <p:spPr bwMode="auto">
            <a:xfrm rot="16200000">
              <a:off x="-134505" y="2402040"/>
              <a:ext cx="1022844" cy="164148"/>
            </a:xfrm>
            <a:prstGeom prst="rect">
              <a:avLst/>
            </a:prstGeom>
            <a:noFill/>
            <a:ln w="9525">
              <a:noFill/>
              <a:miter lim="800000"/>
              <a:headEnd/>
              <a:tailEnd/>
            </a:ln>
            <a:effectLst>
              <a:outerShdw blurRad="63500" dist="38099" dir="2700000" algn="ctr" rotWithShape="0">
                <a:srgbClr val="000000">
                  <a:alpha val="74997"/>
                </a:srgbClr>
              </a:outerShdw>
            </a:effectLst>
          </p:spPr>
          <p:txBody>
            <a:bodyPr wrap="none" lIns="0" tIns="0" rIns="0" bIns="0">
              <a:prstTxWarp prst="textNoShape">
                <a:avLst/>
              </a:prstTxWarp>
              <a:spAutoFit/>
            </a:bodyPr>
            <a:lstStyle/>
            <a:p>
              <a:pPr marL="0" marR="0" lvl="0" indent="0" algn="l" defTabSz="450607"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pitchFamily="1" charset="-128"/>
                  <a:cs typeface="ヒラギノ角ゴ Pro W3" pitchFamily="1" charset="-128"/>
                </a:rPr>
                <a:t>Dopamine (</a:t>
              </a:r>
              <a:r>
                <a:rPr kumimoji="0" lang="en-US" sz="1200" b="1" i="0" u="none" strike="noStrike" kern="1200" cap="none" spc="0" normalizeH="0" baseline="0" noProof="0" dirty="0" err="1">
                  <a:ln>
                    <a:noFill/>
                  </a:ln>
                  <a:solidFill>
                    <a:srgbClr val="FFFFFF"/>
                  </a:solidFill>
                  <a:effectLst/>
                  <a:uLnTx/>
                  <a:uFillTx/>
                  <a:latin typeface="Corbel" pitchFamily="34" charset="0"/>
                  <a:ea typeface="ヒラギノ角ゴ Pro W3" pitchFamily="1" charset="-128"/>
                  <a:cs typeface="ヒラギノ角ゴ Pro W3" pitchFamily="1" charset="-128"/>
                </a:rPr>
                <a:t>nM</a:t>
              </a:r>
              <a:r>
                <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pitchFamily="1" charset="-128"/>
                  <a:cs typeface="ヒラギノ角ゴ Pro W3" pitchFamily="1" charset="-128"/>
                </a:rPr>
                <a:t>)</a:t>
              </a:r>
              <a:endParaRPr kumimoji="0" lang="en-US" sz="1200" b="1" i="0" u="none" strike="noStrike" kern="1200" cap="none" spc="0" normalizeH="0" baseline="0" noProof="0" dirty="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17" name="Line 58"/>
            <p:cNvSpPr>
              <a:spLocks noChangeShapeType="1"/>
            </p:cNvSpPr>
            <p:nvPr/>
          </p:nvSpPr>
          <p:spPr bwMode="auto">
            <a:xfrm flipV="1">
              <a:off x="1088886" y="3028510"/>
              <a:ext cx="148283" cy="9898"/>
            </a:xfrm>
            <a:prstGeom prst="line">
              <a:avLst/>
            </a:prstGeom>
            <a:noFill/>
            <a:ln w="28575">
              <a:solidFill>
                <a:srgbClr val="66CCFF"/>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18" name="Line 59"/>
            <p:cNvSpPr>
              <a:spLocks noChangeShapeType="1"/>
            </p:cNvSpPr>
            <p:nvPr/>
          </p:nvSpPr>
          <p:spPr bwMode="auto">
            <a:xfrm>
              <a:off x="1088886" y="3038408"/>
              <a:ext cx="148283" cy="12373"/>
            </a:xfrm>
            <a:prstGeom prst="line">
              <a:avLst/>
            </a:prstGeom>
            <a:noFill/>
            <a:ln w="28575">
              <a:solidFill>
                <a:srgbClr val="00FF00"/>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19" name="Line 81"/>
            <p:cNvSpPr>
              <a:spLocks noChangeShapeType="1"/>
            </p:cNvSpPr>
            <p:nvPr/>
          </p:nvSpPr>
          <p:spPr bwMode="auto">
            <a:xfrm flipV="1">
              <a:off x="1813541" y="3038408"/>
              <a:ext cx="148283" cy="17322"/>
            </a:xfrm>
            <a:prstGeom prst="line">
              <a:avLst/>
            </a:prstGeom>
            <a:noFill/>
            <a:ln w="28575">
              <a:solidFill>
                <a:srgbClr val="66CCFF"/>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20" name="Line 88"/>
            <p:cNvSpPr>
              <a:spLocks noChangeShapeType="1"/>
            </p:cNvSpPr>
            <p:nvPr/>
          </p:nvSpPr>
          <p:spPr bwMode="auto">
            <a:xfrm>
              <a:off x="2842499" y="3007477"/>
              <a:ext cx="148283" cy="4949"/>
            </a:xfrm>
            <a:prstGeom prst="line">
              <a:avLst/>
            </a:prstGeom>
            <a:noFill/>
            <a:ln w="28575">
              <a:solidFill>
                <a:srgbClr val="66CCFF"/>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21" name="Line 89"/>
            <p:cNvSpPr>
              <a:spLocks noChangeShapeType="1"/>
            </p:cNvSpPr>
            <p:nvPr/>
          </p:nvSpPr>
          <p:spPr bwMode="auto">
            <a:xfrm>
              <a:off x="2990783" y="3012426"/>
              <a:ext cx="146994" cy="0"/>
            </a:xfrm>
            <a:prstGeom prst="line">
              <a:avLst/>
            </a:prstGeom>
            <a:noFill/>
            <a:ln w="28575">
              <a:solidFill>
                <a:srgbClr val="66CCFF"/>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22" name="Text Box 159"/>
            <p:cNvSpPr txBox="1">
              <a:spLocks noChangeArrowheads="1"/>
            </p:cNvSpPr>
            <p:nvPr/>
          </p:nvSpPr>
          <p:spPr bwMode="auto">
            <a:xfrm>
              <a:off x="1351928" y="1368099"/>
              <a:ext cx="1912661" cy="338554"/>
            </a:xfrm>
            <a:prstGeom prst="rect">
              <a:avLst/>
            </a:prstGeom>
            <a:noFill/>
            <a:ln w="9525">
              <a:noFill/>
              <a:miter lim="800000"/>
              <a:headEnd/>
              <a:tailEnd/>
            </a:ln>
            <a:effectLst>
              <a:outerShdw blurRad="63500" dist="38099" dir="2700000" algn="ctr" rotWithShape="0">
                <a:srgbClr val="000000">
                  <a:alpha val="74997"/>
                </a:srgbClr>
              </a:outerShdw>
            </a:effectLst>
          </p:spPr>
          <p:txBody>
            <a:bodyPr wrap="none">
              <a:prstTxWarp prst="textNoShape">
                <a:avLst/>
              </a:prstTxWarp>
              <a:spAutoFit/>
            </a:bodyPr>
            <a:lstStyle/>
            <a:p>
              <a:pPr marL="0" marR="0" lvl="0" indent="0" algn="l" defTabSz="450607" rtl="0" eaLnBrk="1" fontAlgn="auto" latinLnBrk="1"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Corbel" pitchFamily="34" charset="0"/>
                  <a:ea typeface="ヒラギノ角ゴ Pro W3" charset="-128"/>
                  <a:cs typeface="ヒラギノ角ゴ Pro W3" pitchFamily="1" charset="-128"/>
                </a:rPr>
                <a:t>METHAMPHETAMINE</a:t>
              </a:r>
            </a:p>
          </p:txBody>
        </p:sp>
        <p:sp>
          <p:nvSpPr>
            <p:cNvPr id="23" name="Freeform 515"/>
            <p:cNvSpPr>
              <a:spLocks/>
            </p:cNvSpPr>
            <p:nvPr/>
          </p:nvSpPr>
          <p:spPr bwMode="auto">
            <a:xfrm>
              <a:off x="1054072" y="1928581"/>
              <a:ext cx="2413797" cy="1268198"/>
            </a:xfrm>
            <a:custGeom>
              <a:avLst/>
              <a:gdLst>
                <a:gd name="T0" fmla="*/ 0 w 1872"/>
                <a:gd name="T1" fmla="*/ 1025 h 1025"/>
                <a:gd name="T2" fmla="*/ 96 w 1872"/>
                <a:gd name="T3" fmla="*/ 785 h 1025"/>
                <a:gd name="T4" fmla="*/ 165 w 1872"/>
                <a:gd name="T5" fmla="*/ 263 h 1025"/>
                <a:gd name="T6" fmla="*/ 207 w 1872"/>
                <a:gd name="T7" fmla="*/ 29 h 1025"/>
                <a:gd name="T8" fmla="*/ 282 w 1872"/>
                <a:gd name="T9" fmla="*/ 89 h 1025"/>
                <a:gd name="T10" fmla="*/ 432 w 1872"/>
                <a:gd name="T11" fmla="*/ 257 h 1025"/>
                <a:gd name="T12" fmla="*/ 570 w 1872"/>
                <a:gd name="T13" fmla="*/ 368 h 1025"/>
                <a:gd name="T14" fmla="*/ 702 w 1872"/>
                <a:gd name="T15" fmla="*/ 455 h 1025"/>
                <a:gd name="T16" fmla="*/ 912 w 1872"/>
                <a:gd name="T17" fmla="*/ 521 h 1025"/>
                <a:gd name="T18" fmla="*/ 1080 w 1872"/>
                <a:gd name="T19" fmla="*/ 593 h 1025"/>
                <a:gd name="T20" fmla="*/ 1212 w 1872"/>
                <a:gd name="T21" fmla="*/ 686 h 1025"/>
                <a:gd name="T22" fmla="*/ 1338 w 1872"/>
                <a:gd name="T23" fmla="*/ 731 h 1025"/>
                <a:gd name="T24" fmla="*/ 1482 w 1872"/>
                <a:gd name="T25" fmla="*/ 737 h 1025"/>
                <a:gd name="T26" fmla="*/ 1872 w 1872"/>
                <a:gd name="T27" fmla="*/ 845 h 10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2"/>
                <a:gd name="T43" fmla="*/ 0 h 1025"/>
                <a:gd name="T44" fmla="*/ 1872 w 1872"/>
                <a:gd name="T45" fmla="*/ 1025 h 10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2" h="1025">
                  <a:moveTo>
                    <a:pt x="0" y="1025"/>
                  </a:moveTo>
                  <a:cubicBezTo>
                    <a:pt x="36" y="969"/>
                    <a:pt x="69" y="912"/>
                    <a:pt x="96" y="785"/>
                  </a:cubicBezTo>
                  <a:cubicBezTo>
                    <a:pt x="123" y="658"/>
                    <a:pt x="146" y="389"/>
                    <a:pt x="165" y="263"/>
                  </a:cubicBezTo>
                  <a:cubicBezTo>
                    <a:pt x="184" y="137"/>
                    <a:pt x="188" y="58"/>
                    <a:pt x="207" y="29"/>
                  </a:cubicBezTo>
                  <a:cubicBezTo>
                    <a:pt x="226" y="0"/>
                    <a:pt x="245" y="51"/>
                    <a:pt x="282" y="89"/>
                  </a:cubicBezTo>
                  <a:cubicBezTo>
                    <a:pt x="319" y="127"/>
                    <a:pt x="384" y="211"/>
                    <a:pt x="432" y="257"/>
                  </a:cubicBezTo>
                  <a:cubicBezTo>
                    <a:pt x="480" y="303"/>
                    <a:pt x="525" y="335"/>
                    <a:pt x="570" y="368"/>
                  </a:cubicBezTo>
                  <a:cubicBezTo>
                    <a:pt x="615" y="401"/>
                    <a:pt x="645" y="430"/>
                    <a:pt x="702" y="455"/>
                  </a:cubicBezTo>
                  <a:cubicBezTo>
                    <a:pt x="759" y="480"/>
                    <a:pt x="849" y="498"/>
                    <a:pt x="912" y="521"/>
                  </a:cubicBezTo>
                  <a:cubicBezTo>
                    <a:pt x="975" y="544"/>
                    <a:pt x="1030" y="566"/>
                    <a:pt x="1080" y="593"/>
                  </a:cubicBezTo>
                  <a:cubicBezTo>
                    <a:pt x="1130" y="620"/>
                    <a:pt x="1169" y="663"/>
                    <a:pt x="1212" y="686"/>
                  </a:cubicBezTo>
                  <a:cubicBezTo>
                    <a:pt x="1255" y="709"/>
                    <a:pt x="1293" y="723"/>
                    <a:pt x="1338" y="731"/>
                  </a:cubicBezTo>
                  <a:cubicBezTo>
                    <a:pt x="1383" y="739"/>
                    <a:pt x="1393" y="718"/>
                    <a:pt x="1482" y="737"/>
                  </a:cubicBezTo>
                  <a:cubicBezTo>
                    <a:pt x="1571" y="756"/>
                    <a:pt x="1721" y="800"/>
                    <a:pt x="1872" y="845"/>
                  </a:cubicBezTo>
                </a:path>
              </a:pathLst>
            </a:custGeom>
            <a:noFill/>
            <a:ln w="28575">
              <a:solidFill>
                <a:srgbClr val="FF7C80"/>
              </a:solidFill>
              <a:round/>
              <a:headEnd/>
              <a:tailEnd/>
            </a:ln>
            <a:effectLst>
              <a:outerShdw blurRad="63500" dist="38100" dir="2700000" algn="tl" rotWithShape="0">
                <a:schemeClr val="tx1"/>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24" name="Freeform 516"/>
            <p:cNvSpPr>
              <a:spLocks/>
            </p:cNvSpPr>
            <p:nvPr/>
          </p:nvSpPr>
          <p:spPr bwMode="auto">
            <a:xfrm>
              <a:off x="1085018" y="2104272"/>
              <a:ext cx="2344168" cy="1056625"/>
            </a:xfrm>
            <a:custGeom>
              <a:avLst/>
              <a:gdLst>
                <a:gd name="T0" fmla="*/ 0 w 1818"/>
                <a:gd name="T1" fmla="*/ 854 h 854"/>
                <a:gd name="T2" fmla="*/ 114 w 1818"/>
                <a:gd name="T3" fmla="*/ 704 h 854"/>
                <a:gd name="T4" fmla="*/ 246 w 1818"/>
                <a:gd name="T5" fmla="*/ 224 h 854"/>
                <a:gd name="T6" fmla="*/ 333 w 1818"/>
                <a:gd name="T7" fmla="*/ 34 h 854"/>
                <a:gd name="T8" fmla="*/ 390 w 1818"/>
                <a:gd name="T9" fmla="*/ 19 h 854"/>
                <a:gd name="T10" fmla="*/ 450 w 1818"/>
                <a:gd name="T11" fmla="*/ 28 h 854"/>
                <a:gd name="T12" fmla="*/ 588 w 1818"/>
                <a:gd name="T13" fmla="*/ 146 h 854"/>
                <a:gd name="T14" fmla="*/ 678 w 1818"/>
                <a:gd name="T15" fmla="*/ 296 h 854"/>
                <a:gd name="T16" fmla="*/ 642 w 1818"/>
                <a:gd name="T17" fmla="*/ 236 h 854"/>
                <a:gd name="T18" fmla="*/ 732 w 1818"/>
                <a:gd name="T19" fmla="*/ 367 h 854"/>
                <a:gd name="T20" fmla="*/ 795 w 1818"/>
                <a:gd name="T21" fmla="*/ 448 h 854"/>
                <a:gd name="T22" fmla="*/ 786 w 1818"/>
                <a:gd name="T23" fmla="*/ 440 h 854"/>
                <a:gd name="T24" fmla="*/ 978 w 1818"/>
                <a:gd name="T25" fmla="*/ 554 h 854"/>
                <a:gd name="T26" fmla="*/ 1158 w 1818"/>
                <a:gd name="T27" fmla="*/ 632 h 854"/>
                <a:gd name="T28" fmla="*/ 1314 w 1818"/>
                <a:gd name="T29" fmla="*/ 686 h 854"/>
                <a:gd name="T30" fmla="*/ 1434 w 1818"/>
                <a:gd name="T31" fmla="*/ 728 h 854"/>
                <a:gd name="T32" fmla="*/ 1578 w 1818"/>
                <a:gd name="T33" fmla="*/ 752 h 854"/>
                <a:gd name="T34" fmla="*/ 1818 w 1818"/>
                <a:gd name="T35" fmla="*/ 776 h 8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8"/>
                <a:gd name="T55" fmla="*/ 0 h 854"/>
                <a:gd name="T56" fmla="*/ 1818 w 1818"/>
                <a:gd name="T57" fmla="*/ 854 h 8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8" h="854">
                  <a:moveTo>
                    <a:pt x="0" y="854"/>
                  </a:moveTo>
                  <a:cubicBezTo>
                    <a:pt x="19" y="829"/>
                    <a:pt x="73" y="809"/>
                    <a:pt x="114" y="704"/>
                  </a:cubicBezTo>
                  <a:cubicBezTo>
                    <a:pt x="155" y="599"/>
                    <a:pt x="209" y="336"/>
                    <a:pt x="246" y="224"/>
                  </a:cubicBezTo>
                  <a:cubicBezTo>
                    <a:pt x="283" y="112"/>
                    <a:pt x="309" y="68"/>
                    <a:pt x="333" y="34"/>
                  </a:cubicBezTo>
                  <a:cubicBezTo>
                    <a:pt x="357" y="0"/>
                    <a:pt x="371" y="20"/>
                    <a:pt x="390" y="19"/>
                  </a:cubicBezTo>
                  <a:cubicBezTo>
                    <a:pt x="409" y="18"/>
                    <a:pt x="417" y="7"/>
                    <a:pt x="450" y="28"/>
                  </a:cubicBezTo>
                  <a:cubicBezTo>
                    <a:pt x="483" y="49"/>
                    <a:pt x="550" y="101"/>
                    <a:pt x="588" y="146"/>
                  </a:cubicBezTo>
                  <a:cubicBezTo>
                    <a:pt x="626" y="191"/>
                    <a:pt x="669" y="281"/>
                    <a:pt x="678" y="296"/>
                  </a:cubicBezTo>
                  <a:cubicBezTo>
                    <a:pt x="687" y="311"/>
                    <a:pt x="633" y="224"/>
                    <a:pt x="642" y="236"/>
                  </a:cubicBezTo>
                  <a:cubicBezTo>
                    <a:pt x="651" y="248"/>
                    <a:pt x="706" y="332"/>
                    <a:pt x="732" y="367"/>
                  </a:cubicBezTo>
                  <a:cubicBezTo>
                    <a:pt x="758" y="402"/>
                    <a:pt x="786" y="436"/>
                    <a:pt x="795" y="448"/>
                  </a:cubicBezTo>
                  <a:cubicBezTo>
                    <a:pt x="804" y="460"/>
                    <a:pt x="756" y="422"/>
                    <a:pt x="786" y="440"/>
                  </a:cubicBezTo>
                  <a:cubicBezTo>
                    <a:pt x="816" y="458"/>
                    <a:pt x="916" y="522"/>
                    <a:pt x="978" y="554"/>
                  </a:cubicBezTo>
                  <a:cubicBezTo>
                    <a:pt x="1040" y="586"/>
                    <a:pt x="1102" y="610"/>
                    <a:pt x="1158" y="632"/>
                  </a:cubicBezTo>
                  <a:cubicBezTo>
                    <a:pt x="1214" y="654"/>
                    <a:pt x="1268" y="670"/>
                    <a:pt x="1314" y="686"/>
                  </a:cubicBezTo>
                  <a:cubicBezTo>
                    <a:pt x="1360" y="702"/>
                    <a:pt x="1390" y="717"/>
                    <a:pt x="1434" y="728"/>
                  </a:cubicBezTo>
                  <a:cubicBezTo>
                    <a:pt x="1478" y="739"/>
                    <a:pt x="1514" y="744"/>
                    <a:pt x="1578" y="752"/>
                  </a:cubicBezTo>
                  <a:cubicBezTo>
                    <a:pt x="1642" y="760"/>
                    <a:pt x="1768" y="771"/>
                    <a:pt x="1818" y="776"/>
                  </a:cubicBezTo>
                </a:path>
              </a:pathLst>
            </a:custGeom>
            <a:noFill/>
            <a:ln w="28575">
              <a:solidFill>
                <a:srgbClr val="66FF33"/>
              </a:solidFill>
              <a:round/>
              <a:headEnd/>
              <a:tailEnd/>
            </a:ln>
            <a:effectLst>
              <a:outerShdw blurRad="63500" dist="38100" dir="2700000" algn="tl" rotWithShape="0">
                <a:schemeClr val="tx1"/>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25" name="Line 518"/>
            <p:cNvSpPr>
              <a:spLocks noChangeShapeType="1"/>
            </p:cNvSpPr>
            <p:nvPr/>
          </p:nvSpPr>
          <p:spPr bwMode="auto">
            <a:xfrm>
              <a:off x="837449" y="1799905"/>
              <a:ext cx="0" cy="1425330"/>
            </a:xfrm>
            <a:prstGeom prst="line">
              <a:avLst/>
            </a:prstGeom>
            <a:noFill/>
            <a:ln w="28575">
              <a:solidFill>
                <a:schemeClr val="bg1"/>
              </a:solidFill>
              <a:round/>
              <a:headEnd/>
              <a:tailEnd/>
            </a:ln>
            <a:effectLst>
              <a:outerShdw dist="35921" dir="2700000" algn="ctr" rotWithShape="0">
                <a:schemeClr val="tx1"/>
              </a:outerShdw>
            </a:effectLst>
          </p:spPr>
          <p:txBody>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26" name="Line 519"/>
            <p:cNvSpPr>
              <a:spLocks noChangeShapeType="1"/>
            </p:cNvSpPr>
            <p:nvPr/>
          </p:nvSpPr>
          <p:spPr bwMode="auto">
            <a:xfrm>
              <a:off x="961233" y="3196778"/>
              <a:ext cx="2475689" cy="0"/>
            </a:xfrm>
            <a:prstGeom prst="line">
              <a:avLst/>
            </a:prstGeom>
            <a:noFill/>
            <a:ln w="28575">
              <a:solidFill>
                <a:schemeClr val="bg1"/>
              </a:solidFill>
              <a:round/>
              <a:headEnd/>
              <a:tailEnd/>
            </a:ln>
            <a:effectLst>
              <a:outerShdw blurRad="63500" dist="38100" dir="2700000" algn="tl"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27" name="Text Box 520"/>
            <p:cNvSpPr txBox="1">
              <a:spLocks noChangeArrowheads="1"/>
            </p:cNvSpPr>
            <p:nvPr/>
          </p:nvSpPr>
          <p:spPr bwMode="auto">
            <a:xfrm>
              <a:off x="437958" y="1582804"/>
              <a:ext cx="440634" cy="1920526"/>
            </a:xfrm>
            <a:prstGeom prst="rect">
              <a:avLst/>
            </a:prstGeom>
            <a:noFill/>
            <a:ln w="9525">
              <a:noFill/>
              <a:miter lim="800000"/>
              <a:headEnd/>
              <a:tailEnd/>
            </a:ln>
            <a:effectLst>
              <a:outerShdw blurRad="63500" dist="38100" dir="2700000" algn="tl" rotWithShape="0">
                <a:srgbClr val="000000">
                  <a:alpha val="74997"/>
                </a:srgbClr>
              </a:outerShdw>
            </a:effectLst>
          </p:spPr>
          <p:txBody>
            <a:bodyPr wrap="none">
              <a:prstTxWarp prst="textNoShape">
                <a:avLst/>
              </a:prstTxWarp>
              <a:spAutoFit/>
            </a:bodyPr>
            <a:lstStyle/>
            <a:p>
              <a:pPr marL="0" marR="0" lvl="0" indent="0" algn="r" defTabSz="450607" rtl="0" eaLnBrk="1" fontAlgn="auto" latinLnBrk="1" hangingPunct="1">
                <a:lnSpc>
                  <a:spcPct val="11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charset="-128"/>
                  <a:cs typeface="ヒラギノ角ゴ Pro W3" pitchFamily="1" charset="-128"/>
                </a:rPr>
                <a:t>2000</a:t>
              </a:r>
            </a:p>
            <a:p>
              <a:pPr marL="0" marR="0" lvl="0" indent="0" algn="r" defTabSz="450607" rtl="0" eaLnBrk="1" fontAlgn="auto" latinLnBrk="1" hangingPunct="1">
                <a:lnSpc>
                  <a:spcPct val="11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charset="-128"/>
                <a:cs typeface="ヒラギノ角ゴ Pro W3" pitchFamily="1" charset="-128"/>
              </a:endParaRPr>
            </a:p>
            <a:p>
              <a:pPr marL="0" marR="0" lvl="0" indent="0" algn="r" defTabSz="450607" rtl="0" eaLnBrk="1" fontAlgn="auto" latinLnBrk="1" hangingPunct="1">
                <a:lnSpc>
                  <a:spcPct val="11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charset="-128"/>
                  <a:cs typeface="ヒラギノ角ゴ Pro W3" pitchFamily="1" charset="-128"/>
                </a:rPr>
                <a:t>1500</a:t>
              </a:r>
            </a:p>
            <a:p>
              <a:pPr marL="0" marR="0" lvl="0" indent="0" algn="r" defTabSz="450607" rtl="0" eaLnBrk="1" fontAlgn="auto" latinLnBrk="1" hangingPunct="1">
                <a:lnSpc>
                  <a:spcPct val="11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charset="-128"/>
                <a:cs typeface="ヒラギノ角ゴ Pro W3" pitchFamily="1" charset="-128"/>
              </a:endParaRPr>
            </a:p>
            <a:p>
              <a:pPr marL="0" marR="0" lvl="0" indent="0" algn="r" defTabSz="450607" rtl="0" eaLnBrk="1" fontAlgn="auto" latinLnBrk="1" hangingPunct="1">
                <a:lnSpc>
                  <a:spcPct val="11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charset="-128"/>
                  <a:cs typeface="ヒラギノ角ゴ Pro W3" pitchFamily="1" charset="-128"/>
                </a:rPr>
                <a:t>1000</a:t>
              </a:r>
            </a:p>
            <a:p>
              <a:pPr marL="0" marR="0" lvl="0" indent="0" algn="r" defTabSz="450607" rtl="0" eaLnBrk="1" fontAlgn="auto" latinLnBrk="1" hangingPunct="1">
                <a:lnSpc>
                  <a:spcPct val="11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charset="-128"/>
                <a:cs typeface="ヒラギノ角ゴ Pro W3" pitchFamily="1" charset="-128"/>
              </a:endParaRPr>
            </a:p>
            <a:p>
              <a:pPr marL="0" marR="0" lvl="0" indent="0" algn="r" defTabSz="450607" rtl="0" eaLnBrk="1" fontAlgn="auto" latinLnBrk="1" hangingPunct="1">
                <a:lnSpc>
                  <a:spcPct val="11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charset="-128"/>
                  <a:cs typeface="ヒラギノ角ゴ Pro W3" pitchFamily="1" charset="-128"/>
                </a:rPr>
                <a:t>500</a:t>
              </a:r>
            </a:p>
            <a:p>
              <a:pPr marL="0" marR="0" lvl="0" indent="0" algn="r" defTabSz="450607" rtl="0" eaLnBrk="1" fontAlgn="auto" latinLnBrk="1" hangingPunct="1">
                <a:lnSpc>
                  <a:spcPct val="11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charset="-128"/>
                <a:cs typeface="ヒラギノ角ゴ Pro W3" pitchFamily="1" charset="-128"/>
              </a:endParaRPr>
            </a:p>
            <a:p>
              <a:pPr marL="0" marR="0" lvl="0" indent="0" algn="r" defTabSz="450607" rtl="0" eaLnBrk="1" fontAlgn="auto" latinLnBrk="1" hangingPunct="1">
                <a:lnSpc>
                  <a:spcPct val="11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charset="-128"/>
                  <a:cs typeface="ヒラギノ角ゴ Pro W3" pitchFamily="1" charset="-128"/>
                </a:rPr>
                <a:t>0</a:t>
              </a:r>
            </a:p>
          </p:txBody>
        </p:sp>
        <p:sp>
          <p:nvSpPr>
            <p:cNvPr id="28" name="Line 806"/>
            <p:cNvSpPr>
              <a:spLocks noChangeShapeType="1"/>
            </p:cNvSpPr>
            <p:nvPr/>
          </p:nvSpPr>
          <p:spPr bwMode="auto">
            <a:xfrm>
              <a:off x="2393780" y="2111696"/>
              <a:ext cx="136679" cy="0"/>
            </a:xfrm>
            <a:prstGeom prst="line">
              <a:avLst/>
            </a:prstGeom>
            <a:noFill/>
            <a:ln w="28575">
              <a:solidFill>
                <a:srgbClr val="FF9966"/>
              </a:solidFill>
              <a:round/>
              <a:headEnd/>
              <a:tailEnd/>
            </a:ln>
            <a:effectLst>
              <a:outerShdw dist="35921" dir="2700000" algn="ctr" rotWithShape="0">
                <a:schemeClr val="bg2"/>
              </a:outerShdw>
            </a:effectLst>
          </p:spPr>
          <p:txBody>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29" name="Oval 807"/>
            <p:cNvSpPr>
              <a:spLocks noChangeArrowheads="1"/>
            </p:cNvSpPr>
            <p:nvPr/>
          </p:nvSpPr>
          <p:spPr bwMode="auto">
            <a:xfrm>
              <a:off x="2436331" y="2088188"/>
              <a:ext cx="46419" cy="42067"/>
            </a:xfrm>
            <a:prstGeom prst="ellipse">
              <a:avLst/>
            </a:prstGeom>
            <a:solidFill>
              <a:srgbClr val="FF9966"/>
            </a:solidFill>
            <a:ln w="9525">
              <a:solidFill>
                <a:srgbClr val="FF9966"/>
              </a:solidFill>
              <a:round/>
              <a:headEnd/>
              <a:tailEnd/>
            </a:ln>
            <a:effectLst>
              <a:outerShdw dist="35921" dir="2700000" algn="ctr" rotWithShape="0">
                <a:schemeClr val="tx1"/>
              </a:outerShdw>
            </a:effectLst>
          </p:spPr>
          <p:txBody>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30" name="Rectangle 808"/>
            <p:cNvSpPr>
              <a:spLocks noChangeArrowheads="1"/>
            </p:cNvSpPr>
            <p:nvPr/>
          </p:nvSpPr>
          <p:spPr bwMode="auto">
            <a:xfrm>
              <a:off x="2580747" y="2068392"/>
              <a:ext cx="66971" cy="184666"/>
            </a:xfrm>
            <a:prstGeom prst="rect">
              <a:avLst/>
            </a:prstGeom>
            <a:noFill/>
            <a:ln w="9525">
              <a:noFill/>
              <a:miter lim="800000"/>
              <a:headEnd/>
              <a:tailEnd/>
            </a:ln>
            <a:effectLst>
              <a:outerShdw dist="35921" dir="2700000" algn="ctr" rotWithShape="0">
                <a:schemeClr val="tx1"/>
              </a:outerShdw>
            </a:effectLst>
          </p:spPr>
          <p:txBody>
            <a:bodyPr wrap="none" lIns="0" tIns="0" rIns="0" bIns="0">
              <a:prstTxWarp prst="textNoShape">
                <a:avLst/>
              </a:prstTxWarp>
              <a:spAutoFit/>
            </a:bodyPr>
            <a:lstStyle/>
            <a:p>
              <a:pPr marL="0" marR="0" lvl="0" indent="0" algn="l" defTabSz="450607"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orbel" pitchFamily="34" charset="0"/>
                  <a:ea typeface="ヒラギノ角ゴ Pro W3" pitchFamily="1" charset="-128"/>
                  <a:cs typeface="ヒラギノ角ゴ Pro W3" pitchFamily="1" charset="-128"/>
                </a:rPr>
                <a:t>5</a:t>
              </a:r>
              <a:endParaRPr kumimoji="0" lang="en-US" sz="12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31" name="Line 809"/>
            <p:cNvSpPr>
              <a:spLocks noChangeShapeType="1"/>
            </p:cNvSpPr>
            <p:nvPr/>
          </p:nvSpPr>
          <p:spPr bwMode="auto">
            <a:xfrm>
              <a:off x="2393780" y="2359149"/>
              <a:ext cx="136679" cy="1237"/>
            </a:xfrm>
            <a:prstGeom prst="line">
              <a:avLst/>
            </a:prstGeom>
            <a:noFill/>
            <a:ln w="28575">
              <a:solidFill>
                <a:srgbClr val="66CCFF"/>
              </a:solidFill>
              <a:round/>
              <a:headEnd/>
              <a:tailEnd/>
            </a:ln>
            <a:effectLst>
              <a:outerShdw dist="35921" dir="2700000" algn="ctr" rotWithShape="0">
                <a:schemeClr val="bg2"/>
              </a:outerShdw>
            </a:effectLst>
          </p:spPr>
          <p:txBody>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32" name="Rectangle 810"/>
            <p:cNvSpPr>
              <a:spLocks noChangeArrowheads="1"/>
            </p:cNvSpPr>
            <p:nvPr/>
          </p:nvSpPr>
          <p:spPr bwMode="auto">
            <a:xfrm>
              <a:off x="2436331" y="2335641"/>
              <a:ext cx="46419" cy="42067"/>
            </a:xfrm>
            <a:prstGeom prst="rect">
              <a:avLst/>
            </a:prstGeom>
            <a:solidFill>
              <a:srgbClr val="66CCFF"/>
            </a:solidFill>
            <a:ln w="9525">
              <a:solidFill>
                <a:srgbClr val="66CCFF"/>
              </a:solidFill>
              <a:miter lim="800000"/>
              <a:headEnd/>
              <a:tailEnd/>
            </a:ln>
            <a:effectLst>
              <a:outerShdw dist="35921" dir="2700000" algn="ctr" rotWithShape="0">
                <a:schemeClr val="tx1"/>
              </a:outerShdw>
            </a:effectLst>
          </p:spPr>
          <p:txBody>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33" name="Line 812"/>
            <p:cNvSpPr>
              <a:spLocks noChangeShapeType="1"/>
            </p:cNvSpPr>
            <p:nvPr/>
          </p:nvSpPr>
          <p:spPr bwMode="auto">
            <a:xfrm>
              <a:off x="2393780" y="2237897"/>
              <a:ext cx="136679" cy="0"/>
            </a:xfrm>
            <a:prstGeom prst="line">
              <a:avLst/>
            </a:prstGeom>
            <a:noFill/>
            <a:ln w="28575">
              <a:solidFill>
                <a:srgbClr val="00FF00"/>
              </a:solidFill>
              <a:round/>
              <a:headEnd/>
              <a:tailEnd/>
            </a:ln>
            <a:effectLst>
              <a:outerShdw dist="35921" dir="2700000" algn="ctr" rotWithShape="0">
                <a:schemeClr val="bg2"/>
              </a:outerShdw>
            </a:effectLst>
          </p:spPr>
          <p:txBody>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34" name="Freeform 813"/>
            <p:cNvSpPr>
              <a:spLocks/>
            </p:cNvSpPr>
            <p:nvPr/>
          </p:nvSpPr>
          <p:spPr bwMode="auto">
            <a:xfrm>
              <a:off x="2436331" y="2214389"/>
              <a:ext cx="51577" cy="47016"/>
            </a:xfrm>
            <a:custGeom>
              <a:avLst/>
              <a:gdLst>
                <a:gd name="T0" fmla="*/ 1 w 72"/>
                <a:gd name="T1" fmla="*/ 0 h 72"/>
                <a:gd name="T2" fmla="*/ 1 w 72"/>
                <a:gd name="T3" fmla="*/ 1 h 72"/>
                <a:gd name="T4" fmla="*/ 0 w 72"/>
                <a:gd name="T5" fmla="*/ 1 h 72"/>
                <a:gd name="T6" fmla="*/ 1 w 72"/>
                <a:gd name="T7" fmla="*/ 0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36" y="0"/>
                  </a:moveTo>
                  <a:lnTo>
                    <a:pt x="72" y="72"/>
                  </a:lnTo>
                  <a:lnTo>
                    <a:pt x="0" y="72"/>
                  </a:lnTo>
                  <a:lnTo>
                    <a:pt x="36" y="0"/>
                  </a:lnTo>
                  <a:close/>
                </a:path>
              </a:pathLst>
            </a:custGeom>
            <a:solidFill>
              <a:srgbClr val="00FF00"/>
            </a:solidFill>
            <a:ln w="9525">
              <a:solidFill>
                <a:srgbClr val="00FF00"/>
              </a:solidFill>
              <a:round/>
              <a:headEnd/>
              <a:tailEnd/>
            </a:ln>
            <a:effectLst>
              <a:outerShdw blurRad="63500" dist="35921" dir="2700000" algn="ctr" rotWithShape="0">
                <a:schemeClr val="tx1"/>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35" name="Rectangle 814"/>
            <p:cNvSpPr>
              <a:spLocks noChangeArrowheads="1"/>
            </p:cNvSpPr>
            <p:nvPr/>
          </p:nvSpPr>
          <p:spPr bwMode="auto">
            <a:xfrm>
              <a:off x="2580747" y="2278727"/>
              <a:ext cx="66971" cy="184666"/>
            </a:xfrm>
            <a:prstGeom prst="rect">
              <a:avLst/>
            </a:prstGeom>
            <a:noFill/>
            <a:ln w="9525">
              <a:noFill/>
              <a:miter lim="800000"/>
              <a:headEnd/>
              <a:tailEnd/>
            </a:ln>
            <a:effectLst>
              <a:outerShdw dist="35921" dir="2700000" algn="ctr" rotWithShape="0">
                <a:schemeClr val="tx1"/>
              </a:outerShdw>
            </a:effectLst>
          </p:spPr>
          <p:txBody>
            <a:bodyPr wrap="none" lIns="0" tIns="0" rIns="0" bIns="0">
              <a:prstTxWarp prst="textNoShape">
                <a:avLst/>
              </a:prstTxWarp>
              <a:spAutoFit/>
            </a:bodyPr>
            <a:lstStyle/>
            <a:p>
              <a:pPr marL="0" marR="0" lvl="0" indent="0" algn="l" defTabSz="450607"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orbel" pitchFamily="34" charset="0"/>
                  <a:ea typeface="ヒラギノ角ゴ Pro W3" pitchFamily="1" charset="-128"/>
                  <a:cs typeface="ヒラギノ角ゴ Pro W3" pitchFamily="1" charset="-128"/>
                </a:rPr>
                <a:t>1</a:t>
              </a:r>
              <a:endParaRPr kumimoji="0" lang="en-US" sz="12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36" name="Rectangle 817"/>
            <p:cNvSpPr>
              <a:spLocks noChangeArrowheads="1"/>
            </p:cNvSpPr>
            <p:nvPr/>
          </p:nvSpPr>
          <p:spPr bwMode="auto">
            <a:xfrm>
              <a:off x="2576878" y="2178508"/>
              <a:ext cx="175262" cy="184666"/>
            </a:xfrm>
            <a:prstGeom prst="rect">
              <a:avLst/>
            </a:prstGeom>
            <a:noFill/>
            <a:ln w="9525">
              <a:noFill/>
              <a:miter lim="800000"/>
              <a:headEnd/>
              <a:tailEnd/>
            </a:ln>
            <a:effectLst>
              <a:outerShdw dist="35921" dir="2700000" algn="ctr" rotWithShape="0">
                <a:schemeClr val="bg2"/>
              </a:outerShdw>
            </a:effectLst>
          </p:spPr>
          <p:txBody>
            <a:bodyPr wrap="none" lIns="0" tIns="0" rIns="0" bIns="0">
              <a:prstTxWarp prst="textNoShape">
                <a:avLst/>
              </a:prstTxWarp>
              <a:spAutoFit/>
            </a:bodyPr>
            <a:lstStyle/>
            <a:p>
              <a:pPr marL="0" marR="0" lvl="0" indent="0" algn="l" defTabSz="450607"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orbel" pitchFamily="34" charset="0"/>
                  <a:ea typeface="ヒラギノ角ゴ Pro W3" pitchFamily="1" charset="-128"/>
                  <a:cs typeface="ヒラギノ角ゴ Pro W3" pitchFamily="1" charset="-128"/>
                </a:rPr>
                <a:t>2.5</a:t>
              </a:r>
              <a:endParaRPr kumimoji="0" lang="en-US" sz="12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37" name="Text Box 818"/>
            <p:cNvSpPr txBox="1">
              <a:spLocks noChangeArrowheads="1"/>
            </p:cNvSpPr>
            <p:nvPr/>
          </p:nvSpPr>
          <p:spPr bwMode="auto">
            <a:xfrm>
              <a:off x="1696203" y="1845684"/>
              <a:ext cx="1732982" cy="276999"/>
            </a:xfrm>
            <a:prstGeom prst="rect">
              <a:avLst/>
            </a:prstGeom>
            <a:noFill/>
            <a:ln w="9525">
              <a:noFill/>
              <a:miter lim="800000"/>
              <a:headEnd/>
              <a:tailEnd/>
            </a:ln>
          </p:spPr>
          <p:txBody>
            <a:bodyPr>
              <a:prstTxWarp prst="textNoShape">
                <a:avLst/>
              </a:prstTxWarp>
              <a:spAutoFit/>
            </a:bodyPr>
            <a:lstStyle/>
            <a:p>
              <a:pPr marL="0" marR="0" lvl="0" indent="0" algn="l" defTabSz="450607"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orbel" pitchFamily="34" charset="0"/>
                  <a:ea typeface="ヒラギノ角ゴ Pro W3" pitchFamily="1" charset="-128"/>
                  <a:cs typeface="ヒラギノ角ゴ Pro W3" pitchFamily="1" charset="-128"/>
                </a:rPr>
                <a:t>Dose (mg/kg IV)</a:t>
              </a:r>
            </a:p>
          </p:txBody>
        </p:sp>
        <p:sp>
          <p:nvSpPr>
            <p:cNvPr id="38" name="Text Box 820"/>
            <p:cNvSpPr txBox="1">
              <a:spLocks noChangeArrowheads="1"/>
            </p:cNvSpPr>
            <p:nvPr/>
          </p:nvSpPr>
          <p:spPr bwMode="auto">
            <a:xfrm>
              <a:off x="764815" y="3248025"/>
              <a:ext cx="2454119" cy="276999"/>
            </a:xfrm>
            <a:prstGeom prst="rect">
              <a:avLst/>
            </a:prstGeom>
            <a:noFill/>
            <a:ln w="9525">
              <a:noFill/>
              <a:miter lim="800000"/>
              <a:headEnd/>
              <a:tailEnd/>
            </a:ln>
            <a:effectLst/>
          </p:spPr>
          <p:txBody>
            <a:bodyPr wrap="none">
              <a:spAutoFit/>
            </a:bodyPr>
            <a:lstStyle/>
            <a:p>
              <a:pPr marL="0" marR="0" lvl="0" indent="0" algn="l" defTabSz="450607"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itchFamily="34" charset="0"/>
                  <a:ea typeface="ヒラギノ角ゴ Pro W3" charset="-128"/>
                  <a:cs typeface="ヒラギノ角ゴ Pro W3" pitchFamily="1" charset="-128"/>
                </a:rPr>
                <a:t>  0           20            40             60            80min</a:t>
              </a:r>
            </a:p>
          </p:txBody>
        </p:sp>
        <p:sp>
          <p:nvSpPr>
            <p:cNvPr id="39" name="Oval 821"/>
            <p:cNvSpPr>
              <a:spLocks noChangeArrowheads="1"/>
            </p:cNvSpPr>
            <p:nvPr/>
          </p:nvSpPr>
          <p:spPr bwMode="auto">
            <a:xfrm>
              <a:off x="1015389" y="3154711"/>
              <a:ext cx="90260"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40" name="Line 11"/>
            <p:cNvSpPr>
              <a:spLocks noChangeShapeType="1"/>
            </p:cNvSpPr>
            <p:nvPr/>
          </p:nvSpPr>
          <p:spPr bwMode="auto">
            <a:xfrm>
              <a:off x="765241" y="3194304"/>
              <a:ext cx="65760" cy="2475"/>
            </a:xfrm>
            <a:prstGeom prst="line">
              <a:avLst/>
            </a:prstGeom>
            <a:noFill/>
            <a:ln w="19050">
              <a:solidFill>
                <a:srgbClr val="FFFFFF"/>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41" name="Line 12"/>
            <p:cNvSpPr>
              <a:spLocks noChangeShapeType="1"/>
            </p:cNvSpPr>
            <p:nvPr/>
          </p:nvSpPr>
          <p:spPr bwMode="auto">
            <a:xfrm>
              <a:off x="765241" y="2852818"/>
              <a:ext cx="65760" cy="2475"/>
            </a:xfrm>
            <a:prstGeom prst="line">
              <a:avLst/>
            </a:prstGeom>
            <a:noFill/>
            <a:ln w="19050">
              <a:solidFill>
                <a:srgbClr val="FFFFFF"/>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42" name="Freeform 62"/>
            <p:cNvSpPr>
              <a:spLocks/>
            </p:cNvSpPr>
            <p:nvPr/>
          </p:nvSpPr>
          <p:spPr bwMode="auto">
            <a:xfrm>
              <a:off x="1038599" y="3134915"/>
              <a:ext cx="99285" cy="61863"/>
            </a:xfrm>
            <a:custGeom>
              <a:avLst/>
              <a:gdLst>
                <a:gd name="T0" fmla="*/ 22 w 84"/>
                <a:gd name="T1" fmla="*/ 0 h 84"/>
                <a:gd name="T2" fmla="*/ 42 w 84"/>
                <a:gd name="T3" fmla="*/ 1 h 84"/>
                <a:gd name="T4" fmla="*/ 0 w 84"/>
                <a:gd name="T5" fmla="*/ 1 h 84"/>
                <a:gd name="T6" fmla="*/ 22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43" name="Freeform 134"/>
            <p:cNvSpPr>
              <a:spLocks/>
            </p:cNvSpPr>
            <p:nvPr/>
          </p:nvSpPr>
          <p:spPr bwMode="auto">
            <a:xfrm>
              <a:off x="1173988" y="3002528"/>
              <a:ext cx="99285" cy="60626"/>
            </a:xfrm>
            <a:custGeom>
              <a:avLst/>
              <a:gdLst>
                <a:gd name="T0" fmla="*/ 22 w 84"/>
                <a:gd name="T1" fmla="*/ 0 h 84"/>
                <a:gd name="T2" fmla="*/ 42 w 84"/>
                <a:gd name="T3" fmla="*/ 1 h 84"/>
                <a:gd name="T4" fmla="*/ 0 w 84"/>
                <a:gd name="T5" fmla="*/ 1 h 84"/>
                <a:gd name="T6" fmla="*/ 22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44" name="Freeform 135"/>
            <p:cNvSpPr>
              <a:spLocks/>
            </p:cNvSpPr>
            <p:nvPr/>
          </p:nvSpPr>
          <p:spPr bwMode="auto">
            <a:xfrm>
              <a:off x="1322271" y="2458130"/>
              <a:ext cx="97996" cy="61863"/>
            </a:xfrm>
            <a:custGeom>
              <a:avLst/>
              <a:gdLst>
                <a:gd name="T0" fmla="*/ 19 w 84"/>
                <a:gd name="T1" fmla="*/ 0 h 84"/>
                <a:gd name="T2" fmla="*/ 38 w 84"/>
                <a:gd name="T3" fmla="*/ 1 h 84"/>
                <a:gd name="T4" fmla="*/ 0 w 84"/>
                <a:gd name="T5" fmla="*/ 1 h 84"/>
                <a:gd name="T6" fmla="*/ 19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45" name="Freeform 137"/>
            <p:cNvSpPr>
              <a:spLocks/>
            </p:cNvSpPr>
            <p:nvPr/>
          </p:nvSpPr>
          <p:spPr bwMode="auto">
            <a:xfrm>
              <a:off x="1616259" y="2086951"/>
              <a:ext cx="95417" cy="61863"/>
            </a:xfrm>
            <a:custGeom>
              <a:avLst/>
              <a:gdLst>
                <a:gd name="T0" fmla="*/ 17 w 84"/>
                <a:gd name="T1" fmla="*/ 0 h 84"/>
                <a:gd name="T2" fmla="*/ 33 w 84"/>
                <a:gd name="T3" fmla="*/ 1 h 84"/>
                <a:gd name="T4" fmla="*/ 0 w 84"/>
                <a:gd name="T5" fmla="*/ 1 h 84"/>
                <a:gd name="T6" fmla="*/ 17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46" name="Freeform 138"/>
            <p:cNvSpPr>
              <a:spLocks/>
            </p:cNvSpPr>
            <p:nvPr/>
          </p:nvSpPr>
          <p:spPr bwMode="auto">
            <a:xfrm>
              <a:off x="1758096" y="2199542"/>
              <a:ext cx="97996" cy="61863"/>
            </a:xfrm>
            <a:custGeom>
              <a:avLst/>
              <a:gdLst>
                <a:gd name="T0" fmla="*/ 19 w 84"/>
                <a:gd name="T1" fmla="*/ 0 h 84"/>
                <a:gd name="T2" fmla="*/ 38 w 84"/>
                <a:gd name="T3" fmla="*/ 1 h 84"/>
                <a:gd name="T4" fmla="*/ 0 w 84"/>
                <a:gd name="T5" fmla="*/ 1 h 84"/>
                <a:gd name="T6" fmla="*/ 19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47" name="Freeform 139"/>
            <p:cNvSpPr>
              <a:spLocks/>
            </p:cNvSpPr>
            <p:nvPr/>
          </p:nvSpPr>
          <p:spPr bwMode="auto">
            <a:xfrm>
              <a:off x="1885748" y="2376471"/>
              <a:ext cx="97996" cy="60626"/>
            </a:xfrm>
            <a:custGeom>
              <a:avLst/>
              <a:gdLst>
                <a:gd name="T0" fmla="*/ 21 w 83"/>
                <a:gd name="T1" fmla="*/ 0 h 84"/>
                <a:gd name="T2" fmla="*/ 41 w 83"/>
                <a:gd name="T3" fmla="*/ 1 h 84"/>
                <a:gd name="T4" fmla="*/ 0 w 83"/>
                <a:gd name="T5" fmla="*/ 1 h 84"/>
                <a:gd name="T6" fmla="*/ 21 w 83"/>
                <a:gd name="T7" fmla="*/ 0 h 84"/>
                <a:gd name="T8" fmla="*/ 0 60000 65536"/>
                <a:gd name="T9" fmla="*/ 0 60000 65536"/>
                <a:gd name="T10" fmla="*/ 0 60000 65536"/>
                <a:gd name="T11" fmla="*/ 0 60000 65536"/>
                <a:gd name="T12" fmla="*/ 0 w 83"/>
                <a:gd name="T13" fmla="*/ 0 h 84"/>
                <a:gd name="T14" fmla="*/ 83 w 83"/>
                <a:gd name="T15" fmla="*/ 84 h 84"/>
              </a:gdLst>
              <a:ahLst/>
              <a:cxnLst>
                <a:cxn ang="T8">
                  <a:pos x="T0" y="T1"/>
                </a:cxn>
                <a:cxn ang="T9">
                  <a:pos x="T2" y="T3"/>
                </a:cxn>
                <a:cxn ang="T10">
                  <a:pos x="T4" y="T5"/>
                </a:cxn>
                <a:cxn ang="T11">
                  <a:pos x="T6" y="T7"/>
                </a:cxn>
              </a:cxnLst>
              <a:rect l="T12" t="T13" r="T14" b="T15"/>
              <a:pathLst>
                <a:path w="83" h="84">
                  <a:moveTo>
                    <a:pt x="42" y="0"/>
                  </a:moveTo>
                  <a:lnTo>
                    <a:pt x="83"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48" name="Freeform 140"/>
            <p:cNvSpPr>
              <a:spLocks/>
            </p:cNvSpPr>
            <p:nvPr/>
          </p:nvSpPr>
          <p:spPr bwMode="auto">
            <a:xfrm>
              <a:off x="2058531" y="2616501"/>
              <a:ext cx="95417" cy="60626"/>
            </a:xfrm>
            <a:custGeom>
              <a:avLst/>
              <a:gdLst>
                <a:gd name="T0" fmla="*/ 16 w 84"/>
                <a:gd name="T1" fmla="*/ 0 h 84"/>
                <a:gd name="T2" fmla="*/ 33 w 84"/>
                <a:gd name="T3" fmla="*/ 1 h 84"/>
                <a:gd name="T4" fmla="*/ 0 w 84"/>
                <a:gd name="T5" fmla="*/ 1 h 84"/>
                <a:gd name="T6" fmla="*/ 1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49" name="Freeform 141"/>
            <p:cNvSpPr>
              <a:spLocks/>
            </p:cNvSpPr>
            <p:nvPr/>
          </p:nvSpPr>
          <p:spPr bwMode="auto">
            <a:xfrm>
              <a:off x="2205525" y="2703109"/>
              <a:ext cx="95417" cy="61863"/>
            </a:xfrm>
            <a:custGeom>
              <a:avLst/>
              <a:gdLst>
                <a:gd name="T0" fmla="*/ 16 w 84"/>
                <a:gd name="T1" fmla="*/ 0 h 84"/>
                <a:gd name="T2" fmla="*/ 33 w 84"/>
                <a:gd name="T3" fmla="*/ 1 h 84"/>
                <a:gd name="T4" fmla="*/ 0 w 84"/>
                <a:gd name="T5" fmla="*/ 1 h 84"/>
                <a:gd name="T6" fmla="*/ 1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50" name="Freeform 142"/>
            <p:cNvSpPr>
              <a:spLocks/>
            </p:cNvSpPr>
            <p:nvPr/>
          </p:nvSpPr>
          <p:spPr bwMode="auto">
            <a:xfrm>
              <a:off x="2352519" y="2781057"/>
              <a:ext cx="99285" cy="60626"/>
            </a:xfrm>
            <a:custGeom>
              <a:avLst/>
              <a:gdLst>
                <a:gd name="T0" fmla="*/ 22 w 84"/>
                <a:gd name="T1" fmla="*/ 0 h 84"/>
                <a:gd name="T2" fmla="*/ 42 w 84"/>
                <a:gd name="T3" fmla="*/ 1 h 84"/>
                <a:gd name="T4" fmla="*/ 0 w 84"/>
                <a:gd name="T5" fmla="*/ 1 h 84"/>
                <a:gd name="T6" fmla="*/ 22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51" name="Freeform 143"/>
            <p:cNvSpPr>
              <a:spLocks/>
            </p:cNvSpPr>
            <p:nvPr/>
          </p:nvSpPr>
          <p:spPr bwMode="auto">
            <a:xfrm>
              <a:off x="2499513" y="2842920"/>
              <a:ext cx="95417" cy="60626"/>
            </a:xfrm>
            <a:custGeom>
              <a:avLst/>
              <a:gdLst>
                <a:gd name="T0" fmla="*/ 16 w 84"/>
                <a:gd name="T1" fmla="*/ 0 h 84"/>
                <a:gd name="T2" fmla="*/ 33 w 84"/>
                <a:gd name="T3" fmla="*/ 1 h 84"/>
                <a:gd name="T4" fmla="*/ 0 w 84"/>
                <a:gd name="T5" fmla="*/ 1 h 84"/>
                <a:gd name="T6" fmla="*/ 1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52" name="Freeform 144"/>
            <p:cNvSpPr>
              <a:spLocks/>
            </p:cNvSpPr>
            <p:nvPr/>
          </p:nvSpPr>
          <p:spPr bwMode="auto">
            <a:xfrm>
              <a:off x="2647797" y="2880038"/>
              <a:ext cx="96707" cy="60626"/>
            </a:xfrm>
            <a:custGeom>
              <a:avLst/>
              <a:gdLst>
                <a:gd name="T0" fmla="*/ 18 w 83"/>
                <a:gd name="T1" fmla="*/ 0 h 84"/>
                <a:gd name="T2" fmla="*/ 37 w 83"/>
                <a:gd name="T3" fmla="*/ 1 h 84"/>
                <a:gd name="T4" fmla="*/ 0 w 83"/>
                <a:gd name="T5" fmla="*/ 1 h 84"/>
                <a:gd name="T6" fmla="*/ 18 w 83"/>
                <a:gd name="T7" fmla="*/ 0 h 84"/>
                <a:gd name="T8" fmla="*/ 0 60000 65536"/>
                <a:gd name="T9" fmla="*/ 0 60000 65536"/>
                <a:gd name="T10" fmla="*/ 0 60000 65536"/>
                <a:gd name="T11" fmla="*/ 0 60000 65536"/>
                <a:gd name="T12" fmla="*/ 0 w 83"/>
                <a:gd name="T13" fmla="*/ 0 h 84"/>
                <a:gd name="T14" fmla="*/ 83 w 83"/>
                <a:gd name="T15" fmla="*/ 84 h 84"/>
              </a:gdLst>
              <a:ahLst/>
              <a:cxnLst>
                <a:cxn ang="T8">
                  <a:pos x="T0" y="T1"/>
                </a:cxn>
                <a:cxn ang="T9">
                  <a:pos x="T2" y="T3"/>
                </a:cxn>
                <a:cxn ang="T10">
                  <a:pos x="T4" y="T5"/>
                </a:cxn>
                <a:cxn ang="T11">
                  <a:pos x="T6" y="T7"/>
                </a:cxn>
              </a:cxnLst>
              <a:rect l="T12" t="T13" r="T14" b="T15"/>
              <a:pathLst>
                <a:path w="83" h="84">
                  <a:moveTo>
                    <a:pt x="41" y="0"/>
                  </a:moveTo>
                  <a:lnTo>
                    <a:pt x="83" y="84"/>
                  </a:lnTo>
                  <a:lnTo>
                    <a:pt x="0" y="84"/>
                  </a:lnTo>
                  <a:lnTo>
                    <a:pt x="41"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53" name="Freeform 145"/>
            <p:cNvSpPr>
              <a:spLocks/>
            </p:cNvSpPr>
            <p:nvPr/>
          </p:nvSpPr>
          <p:spPr bwMode="auto">
            <a:xfrm>
              <a:off x="2793501" y="2928292"/>
              <a:ext cx="97996" cy="60626"/>
            </a:xfrm>
            <a:custGeom>
              <a:avLst/>
              <a:gdLst>
                <a:gd name="T0" fmla="*/ 19 w 84"/>
                <a:gd name="T1" fmla="*/ 0 h 84"/>
                <a:gd name="T2" fmla="*/ 38 w 84"/>
                <a:gd name="T3" fmla="*/ 1 h 84"/>
                <a:gd name="T4" fmla="*/ 0 w 84"/>
                <a:gd name="T5" fmla="*/ 1 h 84"/>
                <a:gd name="T6" fmla="*/ 19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54" name="Freeform 146"/>
            <p:cNvSpPr>
              <a:spLocks/>
            </p:cNvSpPr>
            <p:nvPr/>
          </p:nvSpPr>
          <p:spPr bwMode="auto">
            <a:xfrm>
              <a:off x="2940495" y="2972833"/>
              <a:ext cx="100575" cy="60626"/>
            </a:xfrm>
            <a:custGeom>
              <a:avLst/>
              <a:gdLst>
                <a:gd name="T0" fmla="*/ 23 w 84"/>
                <a:gd name="T1" fmla="*/ 0 h 84"/>
                <a:gd name="T2" fmla="*/ 46 w 84"/>
                <a:gd name="T3" fmla="*/ 1 h 84"/>
                <a:gd name="T4" fmla="*/ 0 w 84"/>
                <a:gd name="T5" fmla="*/ 1 h 84"/>
                <a:gd name="T6" fmla="*/ 23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55" name="Freeform 147"/>
            <p:cNvSpPr>
              <a:spLocks/>
            </p:cNvSpPr>
            <p:nvPr/>
          </p:nvSpPr>
          <p:spPr bwMode="auto">
            <a:xfrm>
              <a:off x="3090068" y="2983969"/>
              <a:ext cx="96707" cy="60626"/>
            </a:xfrm>
            <a:custGeom>
              <a:avLst/>
              <a:gdLst>
                <a:gd name="T0" fmla="*/ 17 w 84"/>
                <a:gd name="T1" fmla="*/ 0 h 84"/>
                <a:gd name="T2" fmla="*/ 34 w 84"/>
                <a:gd name="T3" fmla="*/ 1 h 84"/>
                <a:gd name="T4" fmla="*/ 0 w 84"/>
                <a:gd name="T5" fmla="*/ 1 h 84"/>
                <a:gd name="T6" fmla="*/ 17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56" name="Freeform 148"/>
            <p:cNvSpPr>
              <a:spLocks/>
            </p:cNvSpPr>
            <p:nvPr/>
          </p:nvSpPr>
          <p:spPr bwMode="auto">
            <a:xfrm>
              <a:off x="3237062" y="3009951"/>
              <a:ext cx="97996" cy="60626"/>
            </a:xfrm>
            <a:custGeom>
              <a:avLst/>
              <a:gdLst>
                <a:gd name="T0" fmla="*/ 19 w 84"/>
                <a:gd name="T1" fmla="*/ 0 h 84"/>
                <a:gd name="T2" fmla="*/ 38 w 84"/>
                <a:gd name="T3" fmla="*/ 1 h 84"/>
                <a:gd name="T4" fmla="*/ 0 w 84"/>
                <a:gd name="T5" fmla="*/ 1 h 84"/>
                <a:gd name="T6" fmla="*/ 19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57" name="Freeform 823"/>
            <p:cNvSpPr>
              <a:spLocks/>
            </p:cNvSpPr>
            <p:nvPr/>
          </p:nvSpPr>
          <p:spPr bwMode="auto">
            <a:xfrm>
              <a:off x="3381477" y="3011188"/>
              <a:ext cx="97996" cy="60626"/>
            </a:xfrm>
            <a:custGeom>
              <a:avLst/>
              <a:gdLst>
                <a:gd name="T0" fmla="*/ 19 w 84"/>
                <a:gd name="T1" fmla="*/ 0 h 84"/>
                <a:gd name="T2" fmla="*/ 38 w 84"/>
                <a:gd name="T3" fmla="*/ 1 h 84"/>
                <a:gd name="T4" fmla="*/ 0 w 84"/>
                <a:gd name="T5" fmla="*/ 1 h 84"/>
                <a:gd name="T6" fmla="*/ 19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58" name="Freeform 517"/>
            <p:cNvSpPr>
              <a:spLocks/>
            </p:cNvSpPr>
            <p:nvPr/>
          </p:nvSpPr>
          <p:spPr bwMode="auto">
            <a:xfrm>
              <a:off x="1061808" y="2970359"/>
              <a:ext cx="2359641" cy="204149"/>
            </a:xfrm>
            <a:custGeom>
              <a:avLst/>
              <a:gdLst>
                <a:gd name="T0" fmla="*/ 0 w 1830"/>
                <a:gd name="T1" fmla="*/ 164 h 165"/>
                <a:gd name="T2" fmla="*/ 156 w 1830"/>
                <a:gd name="T3" fmla="*/ 152 h 165"/>
                <a:gd name="T4" fmla="*/ 246 w 1830"/>
                <a:gd name="T5" fmla="*/ 86 h 165"/>
                <a:gd name="T6" fmla="*/ 366 w 1830"/>
                <a:gd name="T7" fmla="*/ 8 h 165"/>
                <a:gd name="T8" fmla="*/ 612 w 1830"/>
                <a:gd name="T9" fmla="*/ 38 h 165"/>
                <a:gd name="T10" fmla="*/ 930 w 1830"/>
                <a:gd name="T11" fmla="*/ 128 h 165"/>
                <a:gd name="T12" fmla="*/ 1302 w 1830"/>
                <a:gd name="T13" fmla="*/ 140 h 165"/>
                <a:gd name="T14" fmla="*/ 1830 w 1830"/>
                <a:gd name="T15" fmla="*/ 152 h 165"/>
                <a:gd name="T16" fmla="*/ 0 60000 65536"/>
                <a:gd name="T17" fmla="*/ 0 60000 65536"/>
                <a:gd name="T18" fmla="*/ 0 60000 65536"/>
                <a:gd name="T19" fmla="*/ 0 60000 65536"/>
                <a:gd name="T20" fmla="*/ 0 60000 65536"/>
                <a:gd name="T21" fmla="*/ 0 60000 65536"/>
                <a:gd name="T22" fmla="*/ 0 60000 65536"/>
                <a:gd name="T23" fmla="*/ 0 60000 65536"/>
                <a:gd name="T24" fmla="*/ 0 w 1830"/>
                <a:gd name="T25" fmla="*/ 0 h 165"/>
                <a:gd name="T26" fmla="*/ 1830 w 1830"/>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0" h="165">
                  <a:moveTo>
                    <a:pt x="0" y="164"/>
                  </a:moveTo>
                  <a:cubicBezTo>
                    <a:pt x="26" y="163"/>
                    <a:pt x="115" y="165"/>
                    <a:pt x="156" y="152"/>
                  </a:cubicBezTo>
                  <a:cubicBezTo>
                    <a:pt x="197" y="139"/>
                    <a:pt x="211" y="110"/>
                    <a:pt x="246" y="86"/>
                  </a:cubicBezTo>
                  <a:cubicBezTo>
                    <a:pt x="281" y="62"/>
                    <a:pt x="305" y="16"/>
                    <a:pt x="366" y="8"/>
                  </a:cubicBezTo>
                  <a:cubicBezTo>
                    <a:pt x="427" y="0"/>
                    <a:pt x="518" y="18"/>
                    <a:pt x="612" y="38"/>
                  </a:cubicBezTo>
                  <a:cubicBezTo>
                    <a:pt x="706" y="58"/>
                    <a:pt x="815" y="111"/>
                    <a:pt x="930" y="128"/>
                  </a:cubicBezTo>
                  <a:cubicBezTo>
                    <a:pt x="1045" y="145"/>
                    <a:pt x="1152" y="136"/>
                    <a:pt x="1302" y="140"/>
                  </a:cubicBezTo>
                  <a:cubicBezTo>
                    <a:pt x="1452" y="144"/>
                    <a:pt x="1743" y="152"/>
                    <a:pt x="1830" y="152"/>
                  </a:cubicBezTo>
                </a:path>
              </a:pathLst>
            </a:custGeom>
            <a:noFill/>
            <a:ln w="28575">
              <a:solidFill>
                <a:srgbClr val="66CCFF"/>
              </a:solidFill>
              <a:round/>
              <a:headEnd/>
              <a:tailEnd/>
            </a:ln>
            <a:effectLst>
              <a:outerShdw blurRad="63500" dist="35921" dir="2700000" algn="ctr" rotWithShape="0">
                <a:schemeClr val="tx1"/>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59" name="Rectangle 121"/>
            <p:cNvSpPr>
              <a:spLocks noChangeArrowheads="1"/>
            </p:cNvSpPr>
            <p:nvPr/>
          </p:nvSpPr>
          <p:spPr bwMode="auto">
            <a:xfrm>
              <a:off x="1470555" y="2964172"/>
              <a:ext cx="91549"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60" name="Rectangle 122"/>
            <p:cNvSpPr>
              <a:spLocks noChangeArrowheads="1"/>
            </p:cNvSpPr>
            <p:nvPr/>
          </p:nvSpPr>
          <p:spPr bwMode="auto">
            <a:xfrm>
              <a:off x="1616259" y="2962935"/>
              <a:ext cx="92838" cy="55677"/>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61" name="Rectangle 123"/>
            <p:cNvSpPr>
              <a:spLocks noChangeArrowheads="1"/>
            </p:cNvSpPr>
            <p:nvPr/>
          </p:nvSpPr>
          <p:spPr bwMode="auto">
            <a:xfrm>
              <a:off x="1764543" y="2991392"/>
              <a:ext cx="91549"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62" name="Rectangle 124"/>
            <p:cNvSpPr>
              <a:spLocks noChangeArrowheads="1"/>
            </p:cNvSpPr>
            <p:nvPr/>
          </p:nvSpPr>
          <p:spPr bwMode="auto">
            <a:xfrm>
              <a:off x="1911537" y="3007477"/>
              <a:ext cx="90260"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63" name="Rectangle 125"/>
            <p:cNvSpPr>
              <a:spLocks noChangeArrowheads="1"/>
            </p:cNvSpPr>
            <p:nvPr/>
          </p:nvSpPr>
          <p:spPr bwMode="auto">
            <a:xfrm>
              <a:off x="2058531" y="3064391"/>
              <a:ext cx="91549"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64" name="Rectangle 126"/>
            <p:cNvSpPr>
              <a:spLocks noChangeArrowheads="1"/>
            </p:cNvSpPr>
            <p:nvPr/>
          </p:nvSpPr>
          <p:spPr bwMode="auto">
            <a:xfrm>
              <a:off x="2205525" y="3095322"/>
              <a:ext cx="91549"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65" name="Rectangle 127"/>
            <p:cNvSpPr>
              <a:spLocks noChangeArrowheads="1"/>
            </p:cNvSpPr>
            <p:nvPr/>
          </p:nvSpPr>
          <p:spPr bwMode="auto">
            <a:xfrm>
              <a:off x="2352519" y="3102746"/>
              <a:ext cx="91549"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66" name="Rectangle 128"/>
            <p:cNvSpPr>
              <a:spLocks noChangeArrowheads="1"/>
            </p:cNvSpPr>
            <p:nvPr/>
          </p:nvSpPr>
          <p:spPr bwMode="auto">
            <a:xfrm>
              <a:off x="2499513" y="3110170"/>
              <a:ext cx="91549"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67" name="Rectangle 129"/>
            <p:cNvSpPr>
              <a:spLocks noChangeArrowheads="1"/>
            </p:cNvSpPr>
            <p:nvPr/>
          </p:nvSpPr>
          <p:spPr bwMode="auto">
            <a:xfrm>
              <a:off x="2647797" y="3106458"/>
              <a:ext cx="90260"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68" name="Rectangle 130"/>
            <p:cNvSpPr>
              <a:spLocks noChangeArrowheads="1"/>
            </p:cNvSpPr>
            <p:nvPr/>
          </p:nvSpPr>
          <p:spPr bwMode="auto">
            <a:xfrm>
              <a:off x="2793501" y="3110170"/>
              <a:ext cx="91549"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69" name="Rectangle 131"/>
            <p:cNvSpPr>
              <a:spLocks noChangeArrowheads="1"/>
            </p:cNvSpPr>
            <p:nvPr/>
          </p:nvSpPr>
          <p:spPr bwMode="auto">
            <a:xfrm>
              <a:off x="2940495" y="3102746"/>
              <a:ext cx="90260"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70" name="Rectangle 132"/>
            <p:cNvSpPr>
              <a:spLocks noChangeArrowheads="1"/>
            </p:cNvSpPr>
            <p:nvPr/>
          </p:nvSpPr>
          <p:spPr bwMode="auto">
            <a:xfrm>
              <a:off x="3090068" y="3099034"/>
              <a:ext cx="88970"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71" name="Rectangle 133"/>
            <p:cNvSpPr>
              <a:spLocks noChangeArrowheads="1"/>
            </p:cNvSpPr>
            <p:nvPr/>
          </p:nvSpPr>
          <p:spPr bwMode="auto">
            <a:xfrm>
              <a:off x="3237062" y="3100272"/>
              <a:ext cx="90260"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72" name="Rectangle 61"/>
            <p:cNvSpPr>
              <a:spLocks noChangeArrowheads="1"/>
            </p:cNvSpPr>
            <p:nvPr/>
          </p:nvSpPr>
          <p:spPr bwMode="auto">
            <a:xfrm>
              <a:off x="1038599" y="3143576"/>
              <a:ext cx="91549"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73" name="Rectangle 119"/>
            <p:cNvSpPr>
              <a:spLocks noChangeArrowheads="1"/>
            </p:cNvSpPr>
            <p:nvPr/>
          </p:nvSpPr>
          <p:spPr bwMode="auto">
            <a:xfrm>
              <a:off x="1175277" y="3139864"/>
              <a:ext cx="95417"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74" name="Rectangle 120"/>
            <p:cNvSpPr>
              <a:spLocks noChangeArrowheads="1"/>
            </p:cNvSpPr>
            <p:nvPr/>
          </p:nvSpPr>
          <p:spPr bwMode="auto">
            <a:xfrm>
              <a:off x="1322271" y="3069340"/>
              <a:ext cx="95417"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75" name="Rectangle 824"/>
            <p:cNvSpPr>
              <a:spLocks noChangeArrowheads="1"/>
            </p:cNvSpPr>
            <p:nvPr/>
          </p:nvSpPr>
          <p:spPr bwMode="auto">
            <a:xfrm>
              <a:off x="3360847" y="3107695"/>
              <a:ext cx="90260" cy="56914"/>
            </a:xfrm>
            <a:prstGeom prst="rect">
              <a:avLst/>
            </a:prstGeom>
            <a:solidFill>
              <a:srgbClr val="66CCFF"/>
            </a:solidFill>
            <a:ln w="9525">
              <a:solidFill>
                <a:srgbClr val="66CCFF"/>
              </a:solidFill>
              <a:miter lim="800000"/>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76" name="Oval 104"/>
            <p:cNvSpPr>
              <a:spLocks noChangeArrowheads="1"/>
            </p:cNvSpPr>
            <p:nvPr/>
          </p:nvSpPr>
          <p:spPr bwMode="auto">
            <a:xfrm>
              <a:off x="1203644" y="2387606"/>
              <a:ext cx="95417"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77" name="Oval 60"/>
            <p:cNvSpPr>
              <a:spLocks noChangeArrowheads="1"/>
            </p:cNvSpPr>
            <p:nvPr/>
          </p:nvSpPr>
          <p:spPr bwMode="auto">
            <a:xfrm>
              <a:off x="1090175" y="3007477"/>
              <a:ext cx="91549"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78" name="Oval 105"/>
            <p:cNvSpPr>
              <a:spLocks noChangeArrowheads="1"/>
            </p:cNvSpPr>
            <p:nvPr/>
          </p:nvSpPr>
          <p:spPr bwMode="auto">
            <a:xfrm>
              <a:off x="1282299" y="1934767"/>
              <a:ext cx="90260"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79" name="Oval 107"/>
            <p:cNvSpPr>
              <a:spLocks noChangeArrowheads="1"/>
            </p:cNvSpPr>
            <p:nvPr/>
          </p:nvSpPr>
          <p:spPr bwMode="auto">
            <a:xfrm>
              <a:off x="1616259" y="2261405"/>
              <a:ext cx="92838" cy="55677"/>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80" name="Oval 108"/>
            <p:cNvSpPr>
              <a:spLocks noChangeArrowheads="1"/>
            </p:cNvSpPr>
            <p:nvPr/>
          </p:nvSpPr>
          <p:spPr bwMode="auto">
            <a:xfrm>
              <a:off x="1764543" y="2391318"/>
              <a:ext cx="91549"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81" name="Oval 109"/>
            <p:cNvSpPr>
              <a:spLocks noChangeArrowheads="1"/>
            </p:cNvSpPr>
            <p:nvPr/>
          </p:nvSpPr>
          <p:spPr bwMode="auto">
            <a:xfrm>
              <a:off x="1911537" y="2464317"/>
              <a:ext cx="90260"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82" name="Oval 110"/>
            <p:cNvSpPr>
              <a:spLocks noChangeArrowheads="1"/>
            </p:cNvSpPr>
            <p:nvPr/>
          </p:nvSpPr>
          <p:spPr bwMode="auto">
            <a:xfrm>
              <a:off x="2058531" y="2516282"/>
              <a:ext cx="91549"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83" name="Oval 111"/>
            <p:cNvSpPr>
              <a:spLocks noChangeArrowheads="1"/>
            </p:cNvSpPr>
            <p:nvPr/>
          </p:nvSpPr>
          <p:spPr bwMode="auto">
            <a:xfrm>
              <a:off x="2205525" y="2563298"/>
              <a:ext cx="91549"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84" name="Oval 112"/>
            <p:cNvSpPr>
              <a:spLocks noChangeArrowheads="1"/>
            </p:cNvSpPr>
            <p:nvPr/>
          </p:nvSpPr>
          <p:spPr bwMode="auto">
            <a:xfrm>
              <a:off x="2352519" y="2606602"/>
              <a:ext cx="91549"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85" name="Oval 113"/>
            <p:cNvSpPr>
              <a:spLocks noChangeArrowheads="1"/>
            </p:cNvSpPr>
            <p:nvPr/>
          </p:nvSpPr>
          <p:spPr bwMode="auto">
            <a:xfrm>
              <a:off x="2476303" y="2699397"/>
              <a:ext cx="90260"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86" name="Oval 114"/>
            <p:cNvSpPr>
              <a:spLocks noChangeArrowheads="1"/>
            </p:cNvSpPr>
            <p:nvPr/>
          </p:nvSpPr>
          <p:spPr bwMode="auto">
            <a:xfrm>
              <a:off x="2647797" y="2798379"/>
              <a:ext cx="90260"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87" name="Oval 115"/>
            <p:cNvSpPr>
              <a:spLocks noChangeArrowheads="1"/>
            </p:cNvSpPr>
            <p:nvPr/>
          </p:nvSpPr>
          <p:spPr bwMode="auto">
            <a:xfrm>
              <a:off x="2793501" y="2803328"/>
              <a:ext cx="91549"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88" name="Oval 116"/>
            <p:cNvSpPr>
              <a:spLocks noChangeArrowheads="1"/>
            </p:cNvSpPr>
            <p:nvPr/>
          </p:nvSpPr>
          <p:spPr bwMode="auto">
            <a:xfrm>
              <a:off x="2940495" y="2816938"/>
              <a:ext cx="90260"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89" name="Oval 117"/>
            <p:cNvSpPr>
              <a:spLocks noChangeArrowheads="1"/>
            </p:cNvSpPr>
            <p:nvPr/>
          </p:nvSpPr>
          <p:spPr bwMode="auto">
            <a:xfrm>
              <a:off x="3090068" y="2857767"/>
              <a:ext cx="88970"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90" name="Oval 118"/>
            <p:cNvSpPr>
              <a:spLocks noChangeArrowheads="1"/>
            </p:cNvSpPr>
            <p:nvPr/>
          </p:nvSpPr>
          <p:spPr bwMode="auto">
            <a:xfrm>
              <a:off x="3237062" y="2892411"/>
              <a:ext cx="90260"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91" name="Oval 822"/>
            <p:cNvSpPr>
              <a:spLocks noChangeArrowheads="1"/>
            </p:cNvSpPr>
            <p:nvPr/>
          </p:nvSpPr>
          <p:spPr bwMode="auto">
            <a:xfrm>
              <a:off x="3380188" y="2929529"/>
              <a:ext cx="90260"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92" name="Freeform 136"/>
            <p:cNvSpPr>
              <a:spLocks/>
            </p:cNvSpPr>
            <p:nvPr/>
          </p:nvSpPr>
          <p:spPr bwMode="auto">
            <a:xfrm>
              <a:off x="1470555" y="2112933"/>
              <a:ext cx="95417" cy="61863"/>
            </a:xfrm>
            <a:custGeom>
              <a:avLst/>
              <a:gdLst>
                <a:gd name="T0" fmla="*/ 16 w 84"/>
                <a:gd name="T1" fmla="*/ 0 h 84"/>
                <a:gd name="T2" fmla="*/ 31 w 84"/>
                <a:gd name="T3" fmla="*/ 1 h 84"/>
                <a:gd name="T4" fmla="*/ 0 w 84"/>
                <a:gd name="T5" fmla="*/ 1 h 84"/>
                <a:gd name="T6" fmla="*/ 1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a:effectLst>
              <a:outerShdw blurRad="63500" dist="35921" dir="2700000" algn="ctr" rotWithShape="0">
                <a:srgbClr val="808080"/>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sp>
          <p:nvSpPr>
            <p:cNvPr id="93" name="Oval 106"/>
            <p:cNvSpPr>
              <a:spLocks noChangeArrowheads="1"/>
            </p:cNvSpPr>
            <p:nvPr/>
          </p:nvSpPr>
          <p:spPr bwMode="auto">
            <a:xfrm>
              <a:off x="1478291" y="2126543"/>
              <a:ext cx="91549" cy="56914"/>
            </a:xfrm>
            <a:prstGeom prst="ellipse">
              <a:avLst/>
            </a:prstGeom>
            <a:solidFill>
              <a:srgbClr val="FF7C80"/>
            </a:solidFill>
            <a:ln w="9525">
              <a:solidFill>
                <a:srgbClr val="FF9966"/>
              </a:solidFill>
              <a:round/>
              <a:headEnd/>
              <a:tailEnd/>
            </a:ln>
            <a:effectLst>
              <a:outerShdw blurRad="63500" dist="38099" dir="2700000" algn="ctr" rotWithShape="0">
                <a:srgbClr val="000000">
                  <a:alpha val="74997"/>
                </a:srgbClr>
              </a:outerShdw>
            </a:effectLst>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charset="-128"/>
                <a:cs typeface="ヒラギノ角ゴ Pro W3" pitchFamily="1" charset="-128"/>
              </a:endParaRPr>
            </a:p>
          </p:txBody>
        </p:sp>
        <p:sp>
          <p:nvSpPr>
            <p:cNvPr id="94" name="Line 825"/>
            <p:cNvSpPr>
              <a:spLocks noChangeShapeType="1"/>
            </p:cNvSpPr>
            <p:nvPr/>
          </p:nvSpPr>
          <p:spPr bwMode="auto">
            <a:xfrm>
              <a:off x="1077281" y="3211625"/>
              <a:ext cx="0" cy="0"/>
            </a:xfrm>
            <a:prstGeom prst="line">
              <a:avLst/>
            </a:prstGeom>
            <a:noFill/>
            <a:ln w="28575">
              <a:solidFill>
                <a:schemeClr val="tx1"/>
              </a:solidFill>
              <a:round/>
              <a:headEnd/>
              <a:tailEnd/>
            </a:ln>
          </p:spPr>
          <p:txBody>
            <a:bodyP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itchFamily="34" charset="0"/>
                <a:ea typeface="ヒラギノ角ゴ Pro W3" pitchFamily="1" charset="-128"/>
                <a:cs typeface="ヒラギノ角ゴ Pro W3" pitchFamily="1" charset="-128"/>
              </a:endParaRPr>
            </a:p>
          </p:txBody>
        </p:sp>
      </p:grpSp>
      <p:sp>
        <p:nvSpPr>
          <p:cNvPr id="96" name="Rectangle 90"/>
          <p:cNvSpPr>
            <a:spLocks noChangeArrowheads="1"/>
          </p:cNvSpPr>
          <p:nvPr/>
        </p:nvSpPr>
        <p:spPr bwMode="auto">
          <a:xfrm>
            <a:off x="913089" y="3921237"/>
            <a:ext cx="3775909" cy="2285247"/>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blurRad="63500" dist="38099" dir="2700000" algn="ctr" rotWithShape="0">
              <a:srgbClr val="000000">
                <a:alpha val="74997"/>
              </a:srgbClr>
            </a:outerShdw>
          </a:effectLst>
        </p:spPr>
        <p:txBody>
          <a:bodyPr wrap="none" lIns="90141" tIns="45087" rIns="90141" bIns="45087" anchor="ctr">
            <a:prstTxWarp prst="textNoShape">
              <a:avLst/>
            </a:prstTxWarp>
          </a:bodyPr>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Corbel" pitchFamily="34" charset="0"/>
              <a:ea typeface="Osaka"/>
              <a:cs typeface="ヒラギノ角ゴ Pro W3" pitchFamily="1" charset="-128"/>
            </a:endParaRPr>
          </a:p>
        </p:txBody>
      </p:sp>
      <p:sp>
        <p:nvSpPr>
          <p:cNvPr id="241" name="Line 306"/>
          <p:cNvSpPr>
            <a:spLocks noChangeShapeType="1"/>
          </p:cNvSpPr>
          <p:nvPr/>
        </p:nvSpPr>
        <p:spPr bwMode="auto">
          <a:xfrm>
            <a:off x="1848751" y="4425260"/>
            <a:ext cx="1802" cy="1393941"/>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42" name="Line 307"/>
          <p:cNvSpPr>
            <a:spLocks noChangeShapeType="1"/>
          </p:cNvSpPr>
          <p:nvPr/>
        </p:nvSpPr>
        <p:spPr bwMode="auto">
          <a:xfrm>
            <a:off x="1805605" y="5173092"/>
            <a:ext cx="43204" cy="1375"/>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43" name="Line 308"/>
          <p:cNvSpPr>
            <a:spLocks noChangeShapeType="1"/>
          </p:cNvSpPr>
          <p:nvPr/>
        </p:nvSpPr>
        <p:spPr bwMode="auto">
          <a:xfrm>
            <a:off x="1805605" y="4801924"/>
            <a:ext cx="43204" cy="1375"/>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44" name="Rectangle 309"/>
          <p:cNvSpPr>
            <a:spLocks noChangeArrowheads="1"/>
          </p:cNvSpPr>
          <p:nvPr/>
        </p:nvSpPr>
        <p:spPr bwMode="auto">
          <a:xfrm>
            <a:off x="1663407" y="6088631"/>
            <a:ext cx="78548" cy="184666"/>
          </a:xfrm>
          <a:prstGeom prst="rect">
            <a:avLst/>
          </a:prstGeom>
          <a:noFill/>
          <a:ln w="9525">
            <a:noFill/>
            <a:miter lim="800000"/>
            <a:headEnd/>
            <a:tailEnd/>
          </a:ln>
          <a:effectLst/>
        </p:spPr>
        <p:txBody>
          <a:bodyPr wrap="none" lIns="0" tIns="0" rIns="0" bIns="0">
            <a:spAutoFit/>
          </a:bodyPr>
          <a:lstStyle/>
          <a:p>
            <a:pPr marL="0" marR="0" lvl="0" indent="0" algn="l" defTabSz="450607" rtl="0" eaLnBrk="0" fontAlgn="auto" latinLnBrk="1"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orbel" pitchFamily="34" charset="0"/>
                <a:ea typeface="+mn-ea"/>
                <a:cs typeface="+mn-cs"/>
              </a:rPr>
              <a:t>0</a:t>
            </a:r>
            <a:endParaRPr kumimoji="0" lang="en-US" sz="12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45" name="Rectangle 310"/>
          <p:cNvSpPr>
            <a:spLocks noChangeArrowheads="1"/>
          </p:cNvSpPr>
          <p:nvPr/>
        </p:nvSpPr>
        <p:spPr bwMode="auto">
          <a:xfrm>
            <a:off x="1506723" y="5494761"/>
            <a:ext cx="232436" cy="184666"/>
          </a:xfrm>
          <a:prstGeom prst="rect">
            <a:avLst/>
          </a:prstGeom>
          <a:noFill/>
          <a:ln w="9525">
            <a:noFill/>
            <a:miter lim="800000"/>
            <a:headEnd/>
            <a:tailEnd/>
          </a:ln>
          <a:effectLst/>
        </p:spPr>
        <p:txBody>
          <a:bodyPr wrap="none" lIns="0" tIns="0" rIns="0" bIns="0">
            <a:spAutoFit/>
          </a:bodyPr>
          <a:lstStyle/>
          <a:p>
            <a:pPr marL="0" marR="0" lvl="0" indent="0" algn="l" defTabSz="450607" rtl="0" eaLnBrk="0" fontAlgn="auto" latinLnBrk="1"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orbel" pitchFamily="34" charset="0"/>
                <a:ea typeface="+mn-ea"/>
                <a:cs typeface="+mn-cs"/>
              </a:rPr>
              <a:t>100</a:t>
            </a:r>
            <a:endParaRPr kumimoji="0" lang="en-US" sz="12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46" name="Rectangle 311"/>
          <p:cNvSpPr>
            <a:spLocks noChangeArrowheads="1"/>
          </p:cNvSpPr>
          <p:nvPr/>
        </p:nvSpPr>
        <p:spPr bwMode="auto">
          <a:xfrm>
            <a:off x="1506722" y="5116721"/>
            <a:ext cx="226216" cy="184666"/>
          </a:xfrm>
          <a:prstGeom prst="rect">
            <a:avLst/>
          </a:prstGeom>
          <a:noFill/>
          <a:ln w="9525">
            <a:noFill/>
            <a:miter lim="800000"/>
            <a:headEnd/>
            <a:tailEnd/>
          </a:ln>
          <a:effectLst/>
        </p:spPr>
        <p:txBody>
          <a:bodyPr wrap="none" lIns="0" tIns="0" rIns="0" bIns="0">
            <a:spAutoFit/>
          </a:bodyPr>
          <a:lstStyle/>
          <a:p>
            <a:pPr marL="0" marR="0" lvl="0" indent="0" algn="l" defTabSz="450607" rtl="0" eaLnBrk="0" fontAlgn="auto" latinLnBrk="1"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orbel" pitchFamily="34" charset="0"/>
                <a:ea typeface="+mn-ea"/>
                <a:cs typeface="+mn-cs"/>
              </a:rPr>
              <a:t>150</a:t>
            </a:r>
            <a:endParaRPr kumimoji="0" lang="en-US" sz="12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47" name="Rectangle 312"/>
          <p:cNvSpPr>
            <a:spLocks noChangeArrowheads="1"/>
          </p:cNvSpPr>
          <p:nvPr/>
        </p:nvSpPr>
        <p:spPr bwMode="auto">
          <a:xfrm>
            <a:off x="1506724" y="4745551"/>
            <a:ext cx="231025" cy="184666"/>
          </a:xfrm>
          <a:prstGeom prst="rect">
            <a:avLst/>
          </a:prstGeom>
          <a:noFill/>
          <a:ln w="9525">
            <a:noFill/>
            <a:miter lim="800000"/>
            <a:headEnd/>
            <a:tailEnd/>
          </a:ln>
          <a:effectLst/>
        </p:spPr>
        <p:txBody>
          <a:bodyPr wrap="none" lIns="0" tIns="0" rIns="0" bIns="0">
            <a:spAutoFit/>
          </a:bodyPr>
          <a:lstStyle/>
          <a:p>
            <a:pPr marL="0" marR="0" lvl="0" indent="0" algn="l" defTabSz="450607" rtl="0" eaLnBrk="0" fontAlgn="auto" latinLnBrk="1"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orbel" pitchFamily="34" charset="0"/>
                <a:ea typeface="+mn-ea"/>
                <a:cs typeface="+mn-cs"/>
              </a:rPr>
              <a:t>200</a:t>
            </a:r>
            <a:endParaRPr kumimoji="0" lang="en-US" sz="1200" b="0" i="0" u="none" strike="noStrike" kern="1200" cap="none" spc="0" normalizeH="0" baseline="0" noProof="0" dirty="0">
              <a:ln>
                <a:noFill/>
              </a:ln>
              <a:solidFill>
                <a:prstClr val="white"/>
              </a:solidFill>
              <a:effectLst/>
              <a:uLnTx/>
              <a:uFillTx/>
              <a:latin typeface="Corbel" pitchFamily="34" charset="0"/>
              <a:ea typeface="+mn-ea"/>
              <a:cs typeface="+mn-cs"/>
            </a:endParaRPr>
          </a:p>
        </p:txBody>
      </p:sp>
      <p:sp>
        <p:nvSpPr>
          <p:cNvPr id="248" name="Rectangle 313"/>
          <p:cNvSpPr>
            <a:spLocks noChangeArrowheads="1"/>
          </p:cNvSpPr>
          <p:nvPr/>
        </p:nvSpPr>
        <p:spPr bwMode="auto">
          <a:xfrm>
            <a:off x="1506724" y="4370261"/>
            <a:ext cx="223331" cy="184666"/>
          </a:xfrm>
          <a:prstGeom prst="rect">
            <a:avLst/>
          </a:prstGeom>
          <a:noFill/>
          <a:ln w="9525">
            <a:noFill/>
            <a:miter lim="800000"/>
            <a:headEnd/>
            <a:tailEnd/>
          </a:ln>
          <a:effectLst/>
        </p:spPr>
        <p:txBody>
          <a:bodyPr wrap="none" lIns="0" tIns="0" rIns="0" bIns="0">
            <a:spAutoFit/>
          </a:bodyPr>
          <a:lstStyle/>
          <a:p>
            <a:pPr marL="0" marR="0" lvl="0" indent="0" algn="l" defTabSz="450607" rtl="0" eaLnBrk="0" fontAlgn="auto" latinLnBrk="1"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orbel" pitchFamily="34" charset="0"/>
                <a:ea typeface="+mn-ea"/>
                <a:cs typeface="+mn-cs"/>
              </a:rPr>
              <a:t>250</a:t>
            </a:r>
            <a:endParaRPr kumimoji="0" lang="en-US" sz="1200" b="0" i="0" u="none" strike="noStrike" kern="1200" cap="none" spc="0" normalizeH="0" baseline="0" noProof="0" dirty="0">
              <a:ln>
                <a:noFill/>
              </a:ln>
              <a:solidFill>
                <a:prstClr val="white"/>
              </a:solidFill>
              <a:effectLst/>
              <a:uLnTx/>
              <a:uFillTx/>
              <a:latin typeface="Corbel" pitchFamily="34" charset="0"/>
              <a:ea typeface="+mn-ea"/>
              <a:cs typeface="+mn-cs"/>
            </a:endParaRPr>
          </a:p>
        </p:txBody>
      </p:sp>
      <p:sp>
        <p:nvSpPr>
          <p:cNvPr id="249" name="Line 314"/>
          <p:cNvSpPr>
            <a:spLocks noChangeShapeType="1"/>
          </p:cNvSpPr>
          <p:nvPr/>
        </p:nvSpPr>
        <p:spPr bwMode="auto">
          <a:xfrm>
            <a:off x="1825405" y="6114748"/>
            <a:ext cx="43204" cy="0"/>
          </a:xfrm>
          <a:prstGeom prst="line">
            <a:avLst/>
          </a:prstGeom>
          <a:noFill/>
          <a:ln w="19050">
            <a:solidFill>
              <a:schemeClr val="tx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81" name="Line 316"/>
          <p:cNvSpPr>
            <a:spLocks noChangeShapeType="1"/>
          </p:cNvSpPr>
          <p:nvPr/>
        </p:nvSpPr>
        <p:spPr bwMode="auto">
          <a:xfrm>
            <a:off x="2031942" y="6147780"/>
            <a:ext cx="2306528" cy="834"/>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82" name="Line 317"/>
          <p:cNvSpPr>
            <a:spLocks noChangeShapeType="1"/>
          </p:cNvSpPr>
          <p:nvPr/>
        </p:nvSpPr>
        <p:spPr bwMode="auto">
          <a:xfrm flipV="1">
            <a:off x="2032032" y="6147791"/>
            <a:ext cx="1181" cy="30029"/>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83" name="Line 318"/>
          <p:cNvSpPr>
            <a:spLocks noChangeShapeType="1"/>
          </p:cNvSpPr>
          <p:nvPr/>
        </p:nvSpPr>
        <p:spPr bwMode="auto">
          <a:xfrm flipV="1">
            <a:off x="2287263" y="6147791"/>
            <a:ext cx="1181" cy="30029"/>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84" name="Line 319"/>
          <p:cNvSpPr>
            <a:spLocks noChangeShapeType="1"/>
          </p:cNvSpPr>
          <p:nvPr/>
        </p:nvSpPr>
        <p:spPr bwMode="auto">
          <a:xfrm flipV="1">
            <a:off x="2542345" y="6147791"/>
            <a:ext cx="1181" cy="30029"/>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85" name="Line 320"/>
          <p:cNvSpPr>
            <a:spLocks noChangeShapeType="1"/>
          </p:cNvSpPr>
          <p:nvPr/>
        </p:nvSpPr>
        <p:spPr bwMode="auto">
          <a:xfrm flipV="1">
            <a:off x="2798907" y="6147791"/>
            <a:ext cx="1181" cy="30029"/>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86" name="Line 321"/>
          <p:cNvSpPr>
            <a:spLocks noChangeShapeType="1"/>
          </p:cNvSpPr>
          <p:nvPr/>
        </p:nvSpPr>
        <p:spPr bwMode="auto">
          <a:xfrm flipV="1">
            <a:off x="3054136" y="6147791"/>
            <a:ext cx="1181" cy="30029"/>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87" name="Line 322"/>
          <p:cNvSpPr>
            <a:spLocks noChangeShapeType="1"/>
          </p:cNvSpPr>
          <p:nvPr/>
        </p:nvSpPr>
        <p:spPr bwMode="auto">
          <a:xfrm flipV="1">
            <a:off x="3316459" y="6147791"/>
            <a:ext cx="1181" cy="30029"/>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88" name="Line 323"/>
          <p:cNvSpPr>
            <a:spLocks noChangeShapeType="1"/>
          </p:cNvSpPr>
          <p:nvPr/>
        </p:nvSpPr>
        <p:spPr bwMode="auto">
          <a:xfrm flipV="1">
            <a:off x="3571689" y="6147791"/>
            <a:ext cx="1181" cy="30029"/>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89" name="Line 324"/>
          <p:cNvSpPr>
            <a:spLocks noChangeShapeType="1"/>
          </p:cNvSpPr>
          <p:nvPr/>
        </p:nvSpPr>
        <p:spPr bwMode="auto">
          <a:xfrm flipV="1">
            <a:off x="3828099" y="6147791"/>
            <a:ext cx="1181" cy="30029"/>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90" name="Line 325"/>
          <p:cNvSpPr>
            <a:spLocks noChangeShapeType="1"/>
          </p:cNvSpPr>
          <p:nvPr/>
        </p:nvSpPr>
        <p:spPr bwMode="auto">
          <a:xfrm flipV="1">
            <a:off x="4083330" y="6147791"/>
            <a:ext cx="1181" cy="30029"/>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91" name="Line 326"/>
          <p:cNvSpPr>
            <a:spLocks noChangeShapeType="1"/>
          </p:cNvSpPr>
          <p:nvPr/>
        </p:nvSpPr>
        <p:spPr bwMode="auto">
          <a:xfrm flipV="1">
            <a:off x="4338562" y="6147791"/>
            <a:ext cx="1181" cy="30029"/>
          </a:xfrm>
          <a:prstGeom prst="line">
            <a:avLst/>
          </a:prstGeom>
          <a:noFill/>
          <a:ln w="19050">
            <a:solidFill>
              <a:schemeClr val="bg1"/>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92" name="Rectangle 327"/>
          <p:cNvSpPr>
            <a:spLocks noChangeArrowheads="1"/>
          </p:cNvSpPr>
          <p:nvPr/>
        </p:nvSpPr>
        <p:spPr bwMode="auto">
          <a:xfrm>
            <a:off x="2000037" y="6233699"/>
            <a:ext cx="78548" cy="184666"/>
          </a:xfrm>
          <a:prstGeom prst="rect">
            <a:avLst/>
          </a:prstGeom>
          <a:noFill/>
          <a:ln w="9525">
            <a:noFill/>
            <a:miter lim="800000"/>
            <a:headEnd/>
            <a:tailEnd/>
          </a:ln>
          <a:effectLst/>
        </p:spPr>
        <p:txBody>
          <a:bodyPr wrap="none" lIns="0" tIns="0" rIns="0" bIns="0">
            <a:spAutoFit/>
          </a:bodyPr>
          <a:lstStyle/>
          <a:p>
            <a:pPr marL="0" marR="0" lvl="0" indent="0" algn="l" defTabSz="450607" rtl="0" eaLnBrk="0" fontAlgn="auto" latinLnBrk="1"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orbel" pitchFamily="34" charset="0"/>
                <a:ea typeface="+mn-ea"/>
                <a:cs typeface="+mn-cs"/>
              </a:rPr>
              <a:t>0</a:t>
            </a:r>
            <a:endParaRPr kumimoji="0" lang="en-US" sz="12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93" name="Rectangle 328"/>
          <p:cNvSpPr>
            <a:spLocks noChangeArrowheads="1"/>
          </p:cNvSpPr>
          <p:nvPr/>
        </p:nvSpPr>
        <p:spPr bwMode="auto">
          <a:xfrm>
            <a:off x="2761003" y="6231196"/>
            <a:ext cx="75342" cy="184666"/>
          </a:xfrm>
          <a:prstGeom prst="rect">
            <a:avLst/>
          </a:prstGeom>
          <a:noFill/>
          <a:ln w="9525">
            <a:noFill/>
            <a:miter lim="800000"/>
            <a:headEnd/>
            <a:tailEnd/>
          </a:ln>
          <a:effectLst/>
        </p:spPr>
        <p:txBody>
          <a:bodyPr wrap="none" lIns="0" tIns="0" rIns="0" bIns="0">
            <a:spAutoFit/>
          </a:bodyPr>
          <a:lstStyle/>
          <a:p>
            <a:pPr marL="0" marR="0" lvl="0" indent="0" algn="l" defTabSz="450607" rtl="0" eaLnBrk="0" fontAlgn="auto" latinLnBrk="1"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orbel" pitchFamily="34" charset="0"/>
                <a:ea typeface="+mn-ea"/>
                <a:cs typeface="+mn-cs"/>
              </a:rPr>
              <a:t>1</a:t>
            </a:r>
            <a:endParaRPr kumimoji="0" lang="en-US" sz="12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94" name="Rectangle 329"/>
          <p:cNvSpPr>
            <a:spLocks noChangeArrowheads="1"/>
          </p:cNvSpPr>
          <p:nvPr/>
        </p:nvSpPr>
        <p:spPr bwMode="auto">
          <a:xfrm>
            <a:off x="3536146" y="6231196"/>
            <a:ext cx="76944" cy="184666"/>
          </a:xfrm>
          <a:prstGeom prst="rect">
            <a:avLst/>
          </a:prstGeom>
          <a:noFill/>
          <a:ln w="9525">
            <a:noFill/>
            <a:miter lim="800000"/>
            <a:headEnd/>
            <a:tailEnd/>
          </a:ln>
          <a:effectLst/>
        </p:spPr>
        <p:txBody>
          <a:bodyPr wrap="none" lIns="0" tIns="0" rIns="0" bIns="0">
            <a:spAutoFit/>
          </a:bodyPr>
          <a:lstStyle/>
          <a:p>
            <a:pPr marL="0" marR="0" lvl="0" indent="0" algn="l" defTabSz="450607" rtl="0" eaLnBrk="0" fontAlgn="auto" latinLnBrk="1"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orbel" pitchFamily="34" charset="0"/>
                <a:ea typeface="+mn-ea"/>
                <a:cs typeface="+mn-cs"/>
              </a:rPr>
              <a:t>2</a:t>
            </a:r>
            <a:endParaRPr kumimoji="0" lang="en-US" sz="12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95" name="Rectangle 330"/>
          <p:cNvSpPr>
            <a:spLocks noChangeArrowheads="1"/>
          </p:cNvSpPr>
          <p:nvPr/>
        </p:nvSpPr>
        <p:spPr bwMode="auto">
          <a:xfrm>
            <a:off x="4210860" y="6231196"/>
            <a:ext cx="248466" cy="184666"/>
          </a:xfrm>
          <a:prstGeom prst="rect">
            <a:avLst/>
          </a:prstGeom>
          <a:noFill/>
          <a:ln w="9525">
            <a:noFill/>
            <a:miter lim="800000"/>
            <a:headEnd/>
            <a:tailEnd/>
          </a:ln>
          <a:effectLst/>
        </p:spPr>
        <p:txBody>
          <a:bodyPr wrap="none" lIns="0" tIns="0" rIns="0" bIns="0">
            <a:spAutoFit/>
          </a:bodyPr>
          <a:lstStyle/>
          <a:p>
            <a:pPr marL="0" marR="0" lvl="0" indent="0" algn="l" defTabSz="450607" rtl="0" eaLnBrk="0" fontAlgn="auto" latinLnBrk="1"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orbel" pitchFamily="34" charset="0"/>
                <a:ea typeface="+mn-ea"/>
                <a:cs typeface="+mn-cs"/>
              </a:rPr>
              <a:t>3 hr</a:t>
            </a:r>
            <a:endParaRPr kumimoji="0" lang="en-US" sz="1200" b="0" i="0" u="none" strike="noStrike" kern="1200" cap="none" spc="0" normalizeH="0" baseline="0" noProof="0" dirty="0">
              <a:ln>
                <a:noFill/>
              </a:ln>
              <a:solidFill>
                <a:prstClr val="white"/>
              </a:solidFill>
              <a:effectLst/>
              <a:uLnTx/>
              <a:uFillTx/>
              <a:latin typeface="Corbel" pitchFamily="34" charset="0"/>
              <a:ea typeface="+mn-ea"/>
              <a:cs typeface="+mn-cs"/>
            </a:endParaRPr>
          </a:p>
        </p:txBody>
      </p:sp>
      <p:sp>
        <p:nvSpPr>
          <p:cNvPr id="251" name="Rectangle 331"/>
          <p:cNvSpPr>
            <a:spLocks noChangeArrowheads="1"/>
          </p:cNvSpPr>
          <p:nvPr/>
        </p:nvSpPr>
        <p:spPr bwMode="auto">
          <a:xfrm>
            <a:off x="2456730" y="6436421"/>
            <a:ext cx="1299715" cy="184666"/>
          </a:xfrm>
          <a:prstGeom prst="rect">
            <a:avLst/>
          </a:prstGeom>
          <a:noFill/>
          <a:ln w="9525">
            <a:noFill/>
            <a:miter lim="800000"/>
            <a:headEnd/>
            <a:tailEnd/>
          </a:ln>
          <a:effectLst/>
        </p:spPr>
        <p:txBody>
          <a:bodyPr wrap="none" lIns="0" tIns="0" rIns="0" bIns="0">
            <a:spAutoFit/>
          </a:bodyPr>
          <a:lstStyle/>
          <a:p>
            <a:pPr marL="0" marR="0" lvl="0" indent="0" algn="l" defTabSz="450607" rtl="0" eaLnBrk="0" fontAlgn="auto" latinLnBrk="1"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orbel" pitchFamily="34" charset="0"/>
                <a:ea typeface="+mn-ea"/>
                <a:cs typeface="+mn-cs"/>
              </a:rPr>
              <a:t>Time After Nicotine</a:t>
            </a:r>
            <a:endParaRPr kumimoji="0" lang="en-US" sz="1200" b="0" i="0" u="none" strike="noStrike" kern="1200" cap="none" spc="0" normalizeH="0" baseline="0" noProof="0" dirty="0">
              <a:ln>
                <a:noFill/>
              </a:ln>
              <a:solidFill>
                <a:prstClr val="white"/>
              </a:solidFill>
              <a:effectLst/>
              <a:uLnTx/>
              <a:uFillTx/>
              <a:latin typeface="Corbel" pitchFamily="34" charset="0"/>
              <a:ea typeface="+mn-ea"/>
              <a:cs typeface="+mn-cs"/>
            </a:endParaRPr>
          </a:p>
        </p:txBody>
      </p:sp>
      <p:sp>
        <p:nvSpPr>
          <p:cNvPr id="252" name="Rectangle 332"/>
          <p:cNvSpPr>
            <a:spLocks noChangeArrowheads="1"/>
          </p:cNvSpPr>
          <p:nvPr/>
        </p:nvSpPr>
        <p:spPr bwMode="auto">
          <a:xfrm rot="16200000">
            <a:off x="747024" y="5128860"/>
            <a:ext cx="1228093" cy="184666"/>
          </a:xfrm>
          <a:prstGeom prst="rect">
            <a:avLst/>
          </a:prstGeom>
          <a:noFill/>
          <a:ln w="9525">
            <a:noFill/>
            <a:miter lim="800000"/>
            <a:headEnd/>
            <a:tailEnd/>
          </a:ln>
          <a:effectLst/>
        </p:spPr>
        <p:txBody>
          <a:bodyPr wrap="none" lIns="0" tIns="0" rIns="0" bIns="0">
            <a:spAutoFit/>
          </a:bodyPr>
          <a:lstStyle/>
          <a:p>
            <a:pPr marL="0" marR="0" lvl="0" indent="0" algn="l" defTabSz="450607" rtl="0" eaLnBrk="0" fontAlgn="auto" latinLnBrk="1"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orbel" pitchFamily="34" charset="0"/>
                <a:ea typeface="+mn-ea"/>
                <a:cs typeface="+mn-cs"/>
              </a:rPr>
              <a:t>% of Basal Release</a:t>
            </a:r>
            <a:endParaRPr kumimoji="0" lang="en-US" sz="1200" b="0" i="0" u="none" strike="noStrike" kern="1200" cap="none" spc="0" normalizeH="0" baseline="0" noProof="0" dirty="0">
              <a:ln>
                <a:noFill/>
              </a:ln>
              <a:solidFill>
                <a:prstClr val="white"/>
              </a:solidFill>
              <a:effectLst/>
              <a:uLnTx/>
              <a:uFillTx/>
              <a:latin typeface="Corbel" pitchFamily="34" charset="0"/>
              <a:ea typeface="+mn-ea"/>
              <a:cs typeface="+mn-cs"/>
            </a:endParaRPr>
          </a:p>
        </p:txBody>
      </p:sp>
      <p:sp>
        <p:nvSpPr>
          <p:cNvPr id="253" name="Line 333"/>
          <p:cNvSpPr>
            <a:spLocks noChangeShapeType="1"/>
          </p:cNvSpPr>
          <p:nvPr/>
        </p:nvSpPr>
        <p:spPr bwMode="auto">
          <a:xfrm>
            <a:off x="1989222" y="5549748"/>
            <a:ext cx="43204" cy="0"/>
          </a:xfrm>
          <a:prstGeom prst="line">
            <a:avLst/>
          </a:prstGeom>
          <a:noFill/>
          <a:ln w="19050">
            <a:solidFill>
              <a:srgbClr val="FFFFFF"/>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54" name="Line 334"/>
          <p:cNvSpPr>
            <a:spLocks noChangeShapeType="1"/>
          </p:cNvSpPr>
          <p:nvPr/>
        </p:nvSpPr>
        <p:spPr bwMode="auto">
          <a:xfrm flipV="1">
            <a:off x="2032435" y="4652085"/>
            <a:ext cx="255622" cy="897677"/>
          </a:xfrm>
          <a:prstGeom prst="line">
            <a:avLst/>
          </a:prstGeom>
          <a:noFill/>
          <a:ln w="2857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55" name="Oval 336"/>
          <p:cNvSpPr>
            <a:spLocks noChangeArrowheads="1"/>
          </p:cNvSpPr>
          <p:nvPr/>
        </p:nvSpPr>
        <p:spPr bwMode="auto">
          <a:xfrm>
            <a:off x="1983991" y="5514292"/>
            <a:ext cx="91809" cy="64611"/>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56" name="Line 338"/>
          <p:cNvSpPr>
            <a:spLocks noChangeShapeType="1"/>
          </p:cNvSpPr>
          <p:nvPr/>
        </p:nvSpPr>
        <p:spPr bwMode="auto">
          <a:xfrm>
            <a:off x="2287989" y="4652072"/>
            <a:ext cx="253823" cy="335426"/>
          </a:xfrm>
          <a:prstGeom prst="line">
            <a:avLst/>
          </a:prstGeom>
          <a:noFill/>
          <a:ln w="2857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57" name="Line 339"/>
          <p:cNvSpPr>
            <a:spLocks noChangeShapeType="1"/>
          </p:cNvSpPr>
          <p:nvPr/>
        </p:nvSpPr>
        <p:spPr bwMode="auto">
          <a:xfrm>
            <a:off x="2541883" y="4987509"/>
            <a:ext cx="257423" cy="111351"/>
          </a:xfrm>
          <a:prstGeom prst="line">
            <a:avLst/>
          </a:prstGeom>
          <a:noFill/>
          <a:ln w="2857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58" name="Line 340"/>
          <p:cNvSpPr>
            <a:spLocks noChangeShapeType="1"/>
          </p:cNvSpPr>
          <p:nvPr/>
        </p:nvSpPr>
        <p:spPr bwMode="auto">
          <a:xfrm>
            <a:off x="2799304" y="5099084"/>
            <a:ext cx="255622" cy="38491"/>
          </a:xfrm>
          <a:prstGeom prst="line">
            <a:avLst/>
          </a:prstGeom>
          <a:noFill/>
          <a:ln w="2857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59" name="Line 341"/>
          <p:cNvSpPr>
            <a:spLocks noChangeShapeType="1"/>
          </p:cNvSpPr>
          <p:nvPr/>
        </p:nvSpPr>
        <p:spPr bwMode="auto">
          <a:xfrm>
            <a:off x="3055019" y="5137353"/>
            <a:ext cx="261025" cy="30243"/>
          </a:xfrm>
          <a:prstGeom prst="line">
            <a:avLst/>
          </a:prstGeom>
          <a:noFill/>
          <a:ln w="2857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60" name="Line 342"/>
          <p:cNvSpPr>
            <a:spLocks noChangeShapeType="1"/>
          </p:cNvSpPr>
          <p:nvPr/>
        </p:nvSpPr>
        <p:spPr bwMode="auto">
          <a:xfrm>
            <a:off x="3315944" y="5167819"/>
            <a:ext cx="255622" cy="65985"/>
          </a:xfrm>
          <a:prstGeom prst="line">
            <a:avLst/>
          </a:prstGeom>
          <a:noFill/>
          <a:ln w="2857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61" name="Line 343"/>
          <p:cNvSpPr>
            <a:spLocks noChangeShapeType="1"/>
          </p:cNvSpPr>
          <p:nvPr/>
        </p:nvSpPr>
        <p:spPr bwMode="auto">
          <a:xfrm>
            <a:off x="3571574" y="5233574"/>
            <a:ext cx="257423" cy="15122"/>
          </a:xfrm>
          <a:prstGeom prst="line">
            <a:avLst/>
          </a:prstGeom>
          <a:noFill/>
          <a:ln w="2857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62" name="Line 344"/>
          <p:cNvSpPr>
            <a:spLocks noChangeShapeType="1"/>
          </p:cNvSpPr>
          <p:nvPr/>
        </p:nvSpPr>
        <p:spPr bwMode="auto">
          <a:xfrm>
            <a:off x="3828926" y="5248707"/>
            <a:ext cx="253823" cy="9623"/>
          </a:xfrm>
          <a:prstGeom prst="line">
            <a:avLst/>
          </a:prstGeom>
          <a:noFill/>
          <a:ln w="2857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63" name="Line 345"/>
          <p:cNvSpPr>
            <a:spLocks noChangeShapeType="1"/>
          </p:cNvSpPr>
          <p:nvPr/>
        </p:nvSpPr>
        <p:spPr bwMode="auto">
          <a:xfrm>
            <a:off x="4082814" y="5258553"/>
            <a:ext cx="255622" cy="4125"/>
          </a:xfrm>
          <a:prstGeom prst="line">
            <a:avLst/>
          </a:prstGeom>
          <a:noFill/>
          <a:ln w="2857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64" name="Oval 354"/>
          <p:cNvSpPr>
            <a:spLocks noChangeArrowheads="1"/>
          </p:cNvSpPr>
          <p:nvPr/>
        </p:nvSpPr>
        <p:spPr bwMode="auto">
          <a:xfrm>
            <a:off x="2237812" y="4616566"/>
            <a:ext cx="91809" cy="6598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65" name="Oval 355"/>
          <p:cNvSpPr>
            <a:spLocks noChangeArrowheads="1"/>
          </p:cNvSpPr>
          <p:nvPr/>
        </p:nvSpPr>
        <p:spPr bwMode="auto">
          <a:xfrm>
            <a:off x="2493436" y="4953180"/>
            <a:ext cx="91809" cy="6323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66" name="Oval 356"/>
          <p:cNvSpPr>
            <a:spLocks noChangeArrowheads="1"/>
          </p:cNvSpPr>
          <p:nvPr/>
        </p:nvSpPr>
        <p:spPr bwMode="auto">
          <a:xfrm>
            <a:off x="2750856" y="5063392"/>
            <a:ext cx="91809" cy="64611"/>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67" name="Oval 357"/>
          <p:cNvSpPr>
            <a:spLocks noChangeArrowheads="1"/>
          </p:cNvSpPr>
          <p:nvPr/>
        </p:nvSpPr>
        <p:spPr bwMode="auto">
          <a:xfrm>
            <a:off x="3004682" y="5103256"/>
            <a:ext cx="91809" cy="64611"/>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68" name="Oval 358"/>
          <p:cNvSpPr>
            <a:spLocks noChangeArrowheads="1"/>
          </p:cNvSpPr>
          <p:nvPr/>
        </p:nvSpPr>
        <p:spPr bwMode="auto">
          <a:xfrm>
            <a:off x="3267503" y="5133451"/>
            <a:ext cx="91809" cy="6598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69" name="Oval 359"/>
          <p:cNvSpPr>
            <a:spLocks noChangeArrowheads="1"/>
          </p:cNvSpPr>
          <p:nvPr/>
        </p:nvSpPr>
        <p:spPr bwMode="auto">
          <a:xfrm>
            <a:off x="3523127" y="5199250"/>
            <a:ext cx="91809" cy="6323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70" name="Oval 360"/>
          <p:cNvSpPr>
            <a:spLocks noChangeArrowheads="1"/>
          </p:cNvSpPr>
          <p:nvPr/>
        </p:nvSpPr>
        <p:spPr bwMode="auto">
          <a:xfrm>
            <a:off x="3778746" y="5213184"/>
            <a:ext cx="91809" cy="6598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71" name="Oval 361"/>
          <p:cNvSpPr>
            <a:spLocks noChangeArrowheads="1"/>
          </p:cNvSpPr>
          <p:nvPr/>
        </p:nvSpPr>
        <p:spPr bwMode="auto">
          <a:xfrm>
            <a:off x="4034371" y="5224231"/>
            <a:ext cx="91809" cy="64611"/>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72" name="Oval 362"/>
          <p:cNvSpPr>
            <a:spLocks noChangeArrowheads="1"/>
          </p:cNvSpPr>
          <p:nvPr/>
        </p:nvSpPr>
        <p:spPr bwMode="auto">
          <a:xfrm>
            <a:off x="4289992" y="5228355"/>
            <a:ext cx="91809" cy="64611"/>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73" name="Line 372"/>
          <p:cNvSpPr>
            <a:spLocks noChangeShapeType="1"/>
          </p:cNvSpPr>
          <p:nvPr/>
        </p:nvSpPr>
        <p:spPr bwMode="auto">
          <a:xfrm>
            <a:off x="4115273" y="4836281"/>
            <a:ext cx="226821" cy="0"/>
          </a:xfrm>
          <a:prstGeom prst="line">
            <a:avLst/>
          </a:prstGeom>
          <a:noFill/>
          <a:ln w="2857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74" name="Oval 373"/>
          <p:cNvSpPr>
            <a:spLocks noChangeArrowheads="1"/>
          </p:cNvSpPr>
          <p:nvPr/>
        </p:nvSpPr>
        <p:spPr bwMode="auto">
          <a:xfrm>
            <a:off x="4185433" y="4806038"/>
            <a:ext cx="77408" cy="5498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76" name="Line 378"/>
          <p:cNvSpPr>
            <a:spLocks noChangeShapeType="1"/>
          </p:cNvSpPr>
          <p:nvPr/>
        </p:nvSpPr>
        <p:spPr bwMode="auto">
          <a:xfrm>
            <a:off x="1811006" y="5536002"/>
            <a:ext cx="43204" cy="0"/>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77" name="Line 379"/>
          <p:cNvSpPr>
            <a:spLocks noChangeShapeType="1"/>
          </p:cNvSpPr>
          <p:nvPr/>
        </p:nvSpPr>
        <p:spPr bwMode="auto">
          <a:xfrm>
            <a:off x="1850550" y="5870052"/>
            <a:ext cx="0" cy="276314"/>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itchFamily="34" charset="0"/>
              <a:ea typeface="+mn-ea"/>
              <a:cs typeface="+mn-cs"/>
            </a:endParaRPr>
          </a:p>
        </p:txBody>
      </p:sp>
      <p:sp>
        <p:nvSpPr>
          <p:cNvPr id="278" name="Line 381"/>
          <p:cNvSpPr>
            <a:spLocks noChangeShapeType="1"/>
          </p:cNvSpPr>
          <p:nvPr/>
        </p:nvSpPr>
        <p:spPr bwMode="auto">
          <a:xfrm flipV="1">
            <a:off x="1789346" y="5802696"/>
            <a:ext cx="127812" cy="42616"/>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79" name="Text Box 382"/>
          <p:cNvSpPr txBox="1">
            <a:spLocks noChangeArrowheads="1"/>
          </p:cNvSpPr>
          <p:nvPr/>
        </p:nvSpPr>
        <p:spPr bwMode="auto">
          <a:xfrm>
            <a:off x="3182601" y="4335963"/>
            <a:ext cx="1092356" cy="337276"/>
          </a:xfrm>
          <a:prstGeom prst="rect">
            <a:avLst/>
          </a:prstGeom>
          <a:noFill/>
          <a:ln w="9525">
            <a:noFill/>
            <a:miter lim="800000"/>
            <a:headEnd/>
            <a:tailEnd/>
          </a:ln>
          <a:effectLst/>
        </p:spPr>
        <p:txBody>
          <a:bodyPr wrap="none" lIns="90141" tIns="45087" rIns="90141" bIns="45087">
            <a:spAutoFit/>
          </a:bodyPr>
          <a:lstStyle/>
          <a:p>
            <a:pPr marL="0" marR="0" lvl="0" indent="0" algn="l" defTabSz="450607" rtl="0" eaLnBrk="1" fontAlgn="auto" latinLnBrk="1"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Corbel" pitchFamily="34" charset="0"/>
                <a:ea typeface="+mn-ea"/>
                <a:cs typeface="+mn-cs"/>
              </a:rPr>
              <a:t>NICOTINE</a:t>
            </a:r>
          </a:p>
        </p:txBody>
      </p:sp>
      <p:sp>
        <p:nvSpPr>
          <p:cNvPr id="280" name="Line 381"/>
          <p:cNvSpPr>
            <a:spLocks noChangeShapeType="1"/>
          </p:cNvSpPr>
          <p:nvPr/>
        </p:nvSpPr>
        <p:spPr bwMode="auto">
          <a:xfrm flipV="1">
            <a:off x="1803747" y="5842560"/>
            <a:ext cx="127812" cy="42616"/>
          </a:xfrm>
          <a:prstGeom prst="line">
            <a:avLst/>
          </a:prstGeom>
          <a:noFill/>
          <a:ln w="19050">
            <a:solidFill>
              <a:schemeClr val="bg1"/>
            </a:solidFill>
            <a:round/>
            <a:headEnd/>
            <a:tailEnd/>
          </a:ln>
          <a:effectLst/>
        </p:spPr>
        <p:txBody>
          <a:bodyPr lIns="90141" tIns="45087" rIns="90141" bIns="45087"/>
          <a:lstStyle/>
          <a:p>
            <a:pPr marL="0" marR="0" lvl="0" indent="0" algn="l" defTabSz="450607"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itchFamily="34" charset="0"/>
              <a:ea typeface="+mn-ea"/>
              <a:cs typeface="+mn-cs"/>
            </a:endParaRPr>
          </a:p>
        </p:txBody>
      </p:sp>
      <p:sp>
        <p:nvSpPr>
          <p:cNvPr id="296" name="Rectangle 169"/>
          <p:cNvSpPr>
            <a:spLocks noChangeArrowheads="1"/>
          </p:cNvSpPr>
          <p:nvPr/>
        </p:nvSpPr>
        <p:spPr bwMode="auto">
          <a:xfrm>
            <a:off x="2270918" y="6409356"/>
            <a:ext cx="1386988" cy="337276"/>
          </a:xfrm>
          <a:prstGeom prst="rect">
            <a:avLst/>
          </a:prstGeom>
          <a:noFill/>
          <a:ln w="9525">
            <a:noFill/>
            <a:miter lim="800000"/>
            <a:headEnd/>
            <a:tailEnd/>
          </a:ln>
        </p:spPr>
        <p:txBody>
          <a:bodyPr wrap="none" lIns="90141" tIns="45087" rIns="90141" bIns="45087">
            <a:prstTxWarp prst="textNoShape">
              <a:avLst/>
            </a:prstTxWarp>
            <a:spAutoFit/>
          </a:bodyPr>
          <a:lstStyle/>
          <a:p>
            <a:pPr marL="0" marR="0" lvl="0" indent="0" algn="l" defTabSz="450607" rtl="0" eaLnBrk="1" fontAlgn="auto" latinLnBrk="1"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orbel" pitchFamily="34" charset="0"/>
                <a:ea typeface="+mn-ea"/>
                <a:cs typeface="Times New Roman" pitchFamily="18" charset="0"/>
              </a:rPr>
              <a:t>Di </a:t>
            </a:r>
            <a:r>
              <a:rPr kumimoji="0" lang="en-US" sz="1600" b="0" i="1" u="none" strike="noStrike" kern="1200" cap="none" spc="0" normalizeH="0" baseline="0" noProof="0" dirty="0" err="1">
                <a:ln>
                  <a:noFill/>
                </a:ln>
                <a:solidFill>
                  <a:prstClr val="black"/>
                </a:solidFill>
                <a:effectLst/>
                <a:uLnTx/>
                <a:uFillTx/>
                <a:latin typeface="Corbel" pitchFamily="34" charset="0"/>
                <a:ea typeface="+mn-ea"/>
                <a:cs typeface="Times New Roman" pitchFamily="18" charset="0"/>
              </a:rPr>
              <a:t>Chiara</a:t>
            </a:r>
            <a:r>
              <a:rPr kumimoji="0" lang="en-US" sz="1600" b="0" i="1" u="none" strike="noStrike" kern="1200" cap="none" spc="0" normalizeH="0" baseline="0" noProof="0" dirty="0">
                <a:ln>
                  <a:noFill/>
                </a:ln>
                <a:solidFill>
                  <a:prstClr val="black"/>
                </a:solidFill>
                <a:effectLst/>
                <a:uLnTx/>
                <a:uFillTx/>
                <a:latin typeface="Corbel" pitchFamily="34" charset="0"/>
                <a:ea typeface="+mn-ea"/>
                <a:cs typeface="Times New Roman" pitchFamily="18" charset="0"/>
              </a:rPr>
              <a:t> et al.</a:t>
            </a:r>
          </a:p>
        </p:txBody>
      </p:sp>
      <p:sp>
        <p:nvSpPr>
          <p:cNvPr id="3" name="TextBox 2">
            <a:extLst>
              <a:ext uri="{FF2B5EF4-FFF2-40B4-BE49-F238E27FC236}">
                <a16:creationId xmlns:a16="http://schemas.microsoft.com/office/drawing/2014/main" id="{361F688F-DCF1-429A-ACF2-6A05DF6289B5}"/>
              </a:ext>
            </a:extLst>
          </p:cNvPr>
          <p:cNvSpPr txBox="1"/>
          <p:nvPr/>
        </p:nvSpPr>
        <p:spPr>
          <a:xfrm>
            <a:off x="10036885" y="5585652"/>
            <a:ext cx="886378" cy="369332"/>
          </a:xfrm>
          <a:prstGeom prst="rect">
            <a:avLst/>
          </a:prstGeom>
          <a:noFill/>
        </p:spPr>
        <p:txBody>
          <a:bodyPr wrap="square" rtlCol="0">
            <a:spAutoFit/>
          </a:bodyPr>
          <a:lstStyle/>
          <a:p>
            <a:r>
              <a:rPr lang="ko-KR" altLang="en-US" dirty="0" err="1"/>
              <a:t>측좌핵</a:t>
            </a:r>
            <a:endParaRPr lang="ko-KR" altLang="en-US" dirty="0"/>
          </a:p>
        </p:txBody>
      </p:sp>
      <p:sp>
        <p:nvSpPr>
          <p:cNvPr id="4" name="TextBox 3">
            <a:extLst>
              <a:ext uri="{FF2B5EF4-FFF2-40B4-BE49-F238E27FC236}">
                <a16:creationId xmlns:a16="http://schemas.microsoft.com/office/drawing/2014/main" id="{CAC1F6F9-32B9-49B7-9D7C-41F219DA4BF3}"/>
              </a:ext>
            </a:extLst>
          </p:cNvPr>
          <p:cNvSpPr txBox="1"/>
          <p:nvPr/>
        </p:nvSpPr>
        <p:spPr>
          <a:xfrm>
            <a:off x="908805" y="586740"/>
            <a:ext cx="10562629" cy="369332"/>
          </a:xfrm>
          <a:prstGeom prst="rect">
            <a:avLst/>
          </a:prstGeom>
          <a:solidFill>
            <a:schemeClr val="bg2"/>
          </a:solidFill>
        </p:spPr>
        <p:txBody>
          <a:bodyPr wrap="square" rtlCol="0">
            <a:spAutoFit/>
          </a:bodyPr>
          <a:lstStyle/>
          <a:p>
            <a:r>
              <a:rPr lang="ko-KR" altLang="en-US" dirty="0"/>
              <a:t>중독을 일으키는 약물은 </a:t>
            </a:r>
            <a:r>
              <a:rPr lang="ko-KR" altLang="en-US" dirty="0" err="1"/>
              <a:t>측좌핵에서</a:t>
            </a:r>
            <a:r>
              <a:rPr lang="ko-KR" altLang="en-US" dirty="0"/>
              <a:t> 도파민 활성을 증가시킨다</a:t>
            </a:r>
            <a:r>
              <a:rPr lang="en-US" altLang="ko-KR" dirty="0"/>
              <a:t>.</a:t>
            </a:r>
            <a:endParaRPr lang="ko-KR" altLang="en-US" dirty="0"/>
          </a:p>
        </p:txBody>
      </p:sp>
    </p:spTree>
    <p:extLst>
      <p:ext uri="{BB962C8B-B14F-4D97-AF65-F5344CB8AC3E}">
        <p14:creationId xmlns:p14="http://schemas.microsoft.com/office/powerpoint/2010/main" val="373386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C94389-051F-4DB1-98BF-37A37652F2C5}"/>
              </a:ext>
            </a:extLst>
          </p:cNvPr>
          <p:cNvSpPr>
            <a:spLocks noGrp="1"/>
          </p:cNvSpPr>
          <p:nvPr>
            <p:ph type="title"/>
          </p:nvPr>
        </p:nvSpPr>
        <p:spPr>
          <a:xfrm>
            <a:off x="8119870" y="961510"/>
            <a:ext cx="3233930" cy="1641842"/>
          </a:xfrm>
        </p:spPr>
        <p:txBody>
          <a:bodyPr vert="horz" lIns="91440" tIns="45720" rIns="91440" bIns="45720" rtlCol="0" anchor="b">
            <a:normAutofit/>
          </a:bodyPr>
          <a:lstStyle/>
          <a:p>
            <a:pPr latinLnBrk="0"/>
            <a:r>
              <a:rPr lang="en-US" altLang="ko-KR" sz="3700" kern="1200" dirty="0">
                <a:latin typeface="+mj-lt"/>
                <a:ea typeface="+mj-ea"/>
                <a:cs typeface="+mj-cs"/>
              </a:rPr>
              <a:t>Psychoactive drugs “hijack” reward circuit</a:t>
            </a:r>
          </a:p>
        </p:txBody>
      </p:sp>
      <p:sp>
        <p:nvSpPr>
          <p:cNvPr id="19" name="Content Placeholder 18">
            <a:extLst>
              <a:ext uri="{FF2B5EF4-FFF2-40B4-BE49-F238E27FC236}">
                <a16:creationId xmlns:a16="http://schemas.microsoft.com/office/drawing/2014/main" id="{E34B0108-399B-4A31-BD5E-CD04FCB6E3AE}"/>
              </a:ext>
            </a:extLst>
          </p:cNvPr>
          <p:cNvSpPr>
            <a:spLocks noGrp="1"/>
          </p:cNvSpPr>
          <p:nvPr>
            <p:ph idx="1"/>
          </p:nvPr>
        </p:nvSpPr>
        <p:spPr>
          <a:xfrm>
            <a:off x="8134350" y="2904566"/>
            <a:ext cx="3219450" cy="2183801"/>
          </a:xfrm>
        </p:spPr>
        <p:txBody>
          <a:bodyPr>
            <a:normAutofit/>
          </a:bodyPr>
          <a:lstStyle/>
          <a:p>
            <a:r>
              <a:rPr lang="ko-KR" altLang="en-US" sz="2000" dirty="0"/>
              <a:t>중독을 일으키는 정신자극 물질들은 이 보상 시스템을 장악</a:t>
            </a:r>
            <a:r>
              <a:rPr lang="en-US" altLang="ko-KR" sz="2000" dirty="0"/>
              <a:t>(hijack)</a:t>
            </a:r>
          </a:p>
          <a:p>
            <a:r>
              <a:rPr lang="ko-KR" altLang="en-US" sz="2000" dirty="0"/>
              <a:t>다른 신경이 도파민 신경을 자극하는 시냅스를 이 약물들이 자극해서 도파민 신경을 장악</a:t>
            </a:r>
            <a:r>
              <a:rPr lang="en-US" altLang="ko-KR" sz="2000" dirty="0"/>
              <a:t>.</a:t>
            </a:r>
          </a:p>
          <a:p>
            <a:endParaRPr lang="en-US" sz="1600" dirty="0"/>
          </a:p>
        </p:txBody>
      </p:sp>
      <p:sp>
        <p:nvSpPr>
          <p:cNvPr id="32" name="Rectangle 31">
            <a:extLst>
              <a:ext uri="{FF2B5EF4-FFF2-40B4-BE49-F238E27FC236}">
                <a16:creationId xmlns:a16="http://schemas.microsoft.com/office/drawing/2014/main" id="{8F8AAABF-193E-4661-945E-C429586E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noFill/>
          <a:ln w="6350" cap="sq" cmpd="sng" algn="ctr">
            <a:solidFill>
              <a:schemeClr val="tx1">
                <a:lumMod val="75000"/>
                <a:lumOff val="25000"/>
              </a:schemeClr>
            </a:solidFill>
            <a:prstDash val="solid"/>
            <a:miter lim="800000"/>
          </a:ln>
          <a:effectLst/>
        </p:spPr>
      </p:sp>
      <p:pic>
        <p:nvPicPr>
          <p:cNvPr id="17" name="내용 개체 틀 3">
            <a:extLst>
              <a:ext uri="{FF2B5EF4-FFF2-40B4-BE49-F238E27FC236}">
                <a16:creationId xmlns:a16="http://schemas.microsoft.com/office/drawing/2014/main" id="{8ED0510B-7494-4A46-BB61-1F8B556FC4DD}"/>
              </a:ext>
            </a:extLst>
          </p:cNvPr>
          <p:cNvPicPr>
            <a:picLocks noChangeAspect="1"/>
          </p:cNvPicPr>
          <p:nvPr/>
        </p:nvPicPr>
        <p:blipFill>
          <a:blip r:embed="rId3"/>
          <a:stretch>
            <a:fillRect/>
          </a:stretch>
        </p:blipFill>
        <p:spPr>
          <a:xfrm>
            <a:off x="1193202" y="896439"/>
            <a:ext cx="5696814" cy="4016253"/>
          </a:xfrm>
          <a:prstGeom prst="rect">
            <a:avLst/>
          </a:prstGeom>
        </p:spPr>
      </p:pic>
      <p:sp>
        <p:nvSpPr>
          <p:cNvPr id="7" name="TextBox 6">
            <a:extLst>
              <a:ext uri="{FF2B5EF4-FFF2-40B4-BE49-F238E27FC236}">
                <a16:creationId xmlns:a16="http://schemas.microsoft.com/office/drawing/2014/main" id="{3FD21D50-7D0D-4B22-9078-97AEF4946A70}"/>
              </a:ext>
            </a:extLst>
          </p:cNvPr>
          <p:cNvSpPr txBox="1"/>
          <p:nvPr/>
        </p:nvSpPr>
        <p:spPr>
          <a:xfrm>
            <a:off x="861317" y="5172869"/>
            <a:ext cx="6455485" cy="923330"/>
          </a:xfrm>
          <a:prstGeom prst="rect">
            <a:avLst/>
          </a:prstGeom>
          <a:noFill/>
        </p:spPr>
        <p:txBody>
          <a:bodyPr wrap="square" rtlCol="0">
            <a:spAutoFit/>
          </a:bodyPr>
          <a:lstStyle/>
          <a:p>
            <a:r>
              <a:rPr lang="ko-KR" altLang="en-US" dirty="0"/>
              <a:t>따라서 도파민 신경이 중독성 물질에 의해 장악되면 </a:t>
            </a:r>
            <a:r>
              <a:rPr lang="en-US" altLang="ko-KR" dirty="0"/>
              <a:t>Natural reward </a:t>
            </a:r>
            <a:r>
              <a:rPr lang="ko-KR" altLang="en-US" dirty="0"/>
              <a:t>즉 일상생활에서의 자연스러운 즐거움이 소실되고 약물에 의해서만 도파민 신경의 자극이 일어난다</a:t>
            </a:r>
            <a:r>
              <a:rPr lang="en-US" altLang="ko-KR" dirty="0"/>
              <a:t>.</a:t>
            </a:r>
            <a:endParaRPr lang="ko-KR" altLang="en-US" dirty="0"/>
          </a:p>
        </p:txBody>
      </p:sp>
    </p:spTree>
    <p:extLst>
      <p:ext uri="{BB962C8B-B14F-4D97-AF65-F5344CB8AC3E}">
        <p14:creationId xmlns:p14="http://schemas.microsoft.com/office/powerpoint/2010/main" val="107622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pic>
        <p:nvPicPr>
          <p:cNvPr id="1369090" name="Picture 2" descr="KoobGCNADdia1c090808jh">
            <a:extLst>
              <a:ext uri="{FF2B5EF4-FFF2-40B4-BE49-F238E27FC236}">
                <a16:creationId xmlns:a16="http://schemas.microsoft.com/office/drawing/2014/main" id="{A11A306E-30A0-4E87-9B94-9BE21E669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32" y="1537337"/>
            <a:ext cx="7662803" cy="4061286"/>
          </a:xfrm>
          <a:prstGeom prst="rect">
            <a:avLst/>
          </a:prstGeom>
          <a:noFill/>
          <a:extLst>
            <a:ext uri="{909E8E84-426E-40DD-AFC4-6F175D3DCCD1}">
              <a14:hiddenFill xmlns:a14="http://schemas.microsoft.com/office/drawing/2010/main">
                <a:solidFill>
                  <a:srgbClr val="FFFFFF"/>
                </a:solidFill>
              </a14:hiddenFill>
            </a:ext>
          </a:extLst>
        </p:spPr>
      </p:pic>
      <p:sp>
        <p:nvSpPr>
          <p:cNvPr id="1369091" name="Rectangle 3">
            <a:extLst>
              <a:ext uri="{FF2B5EF4-FFF2-40B4-BE49-F238E27FC236}">
                <a16:creationId xmlns:a16="http://schemas.microsoft.com/office/drawing/2014/main" id="{0F1E0F93-FBDC-4F53-BE1E-6D12280A4C9C}"/>
              </a:ext>
            </a:extLst>
          </p:cNvPr>
          <p:cNvSpPr>
            <a:spLocks noGrp="1" noChangeArrowheads="1"/>
          </p:cNvSpPr>
          <p:nvPr>
            <p:ph type="title"/>
          </p:nvPr>
        </p:nvSpPr>
        <p:spPr>
          <a:xfrm>
            <a:off x="556532" y="643467"/>
            <a:ext cx="11210925" cy="744836"/>
          </a:xfrm>
        </p:spPr>
        <p:txBody>
          <a:bodyPr vert="horz" lIns="91440" tIns="45720" rIns="91440" bIns="45720" rtlCol="0" anchor="ctr">
            <a:normAutofit/>
          </a:bodyPr>
          <a:lstStyle/>
          <a:p>
            <a:pPr algn="ctr" latinLnBrk="0"/>
            <a:r>
              <a:rPr lang="en-US" altLang="ko-KR" sz="3200" kern="1200" dirty="0">
                <a:solidFill>
                  <a:schemeClr val="bg1"/>
                </a:solidFill>
                <a:latin typeface="+mj-lt"/>
                <a:ea typeface="+mj-ea"/>
                <a:cs typeface="+mj-cs"/>
              </a:rPr>
              <a:t>Neurocircuitry of Addiction</a:t>
            </a:r>
          </a:p>
        </p:txBody>
      </p:sp>
      <p:sp>
        <p:nvSpPr>
          <p:cNvPr id="3" name="TextBox 2">
            <a:extLst>
              <a:ext uri="{FF2B5EF4-FFF2-40B4-BE49-F238E27FC236}">
                <a16:creationId xmlns:a16="http://schemas.microsoft.com/office/drawing/2014/main" id="{C0B73268-6881-448F-A830-50A51AD0F3CE}"/>
              </a:ext>
            </a:extLst>
          </p:cNvPr>
          <p:cNvSpPr txBox="1"/>
          <p:nvPr/>
        </p:nvSpPr>
        <p:spPr>
          <a:xfrm>
            <a:off x="556532" y="5747657"/>
            <a:ext cx="10938782" cy="923330"/>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초록색 라인 </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약물의 농도가 떨어졌을 때 일어나는 갈망</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파란색 라인 </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약물에 취했을 때 일어나는 탐닉</a:t>
            </a:r>
            <a:endPar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ko-KR" altLang="en-US" sz="1800" b="1" i="0" u="none" strike="noStrike" kern="1200" cap="none" spc="0" normalizeH="0" baseline="0" noProof="0" dirty="0">
                <a:ln>
                  <a:noFill/>
                </a:ln>
                <a:solidFill>
                  <a:srgbClr val="FF0000"/>
                </a:solidFill>
                <a:effectLst/>
                <a:uLnTx/>
                <a:uFillTx/>
                <a:latin typeface="맑은 고딕" panose="020F0502020204030204"/>
                <a:ea typeface="맑은 고딕" panose="020B0503020000020004" pitchFamily="50" charset="-127"/>
                <a:cs typeface="+mn-cs"/>
              </a:rPr>
              <a:t>빨간색 라인 </a:t>
            </a:r>
            <a:r>
              <a:rPr kumimoji="0" lang="en-US" altLang="ko-KR" sz="1800" b="1" i="0" u="none" strike="noStrike" kern="1200" cap="none" spc="0" normalizeH="0" baseline="0" noProof="0" dirty="0">
                <a:ln>
                  <a:noFill/>
                </a:ln>
                <a:solidFill>
                  <a:srgbClr val="FF0000"/>
                </a:solidFill>
                <a:effectLst/>
                <a:uLnTx/>
                <a:uFillTx/>
                <a:latin typeface="맑은 고딕" panose="020F0502020204030204"/>
                <a:ea typeface="맑은 고딕" panose="020B0503020000020004" pitchFamily="50" charset="-127"/>
                <a:cs typeface="+mn-cs"/>
              </a:rPr>
              <a:t>: </a:t>
            </a:r>
            <a:r>
              <a:rPr kumimoji="0" lang="ko-KR" altLang="en-US" sz="1800" b="1" i="0" u="none" strike="noStrike" kern="1200" cap="none" spc="0" normalizeH="0" baseline="0" noProof="0" dirty="0">
                <a:ln>
                  <a:noFill/>
                </a:ln>
                <a:solidFill>
                  <a:srgbClr val="FF0000"/>
                </a:solidFill>
                <a:effectLst/>
                <a:uLnTx/>
                <a:uFillTx/>
                <a:latin typeface="맑은 고딕" panose="020F0502020204030204"/>
                <a:ea typeface="맑은 고딕" panose="020B0503020000020004" pitchFamily="50" charset="-127"/>
                <a:cs typeface="+mn-cs"/>
              </a:rPr>
              <a:t>약물을 사용하지 않으면 나타나는 부정적 감정 상태</a:t>
            </a:r>
          </a:p>
        </p:txBody>
      </p:sp>
      <p:sp>
        <p:nvSpPr>
          <p:cNvPr id="5" name="TextBox 4">
            <a:extLst>
              <a:ext uri="{FF2B5EF4-FFF2-40B4-BE49-F238E27FC236}">
                <a16:creationId xmlns:a16="http://schemas.microsoft.com/office/drawing/2014/main" id="{CF5983E1-8238-41B8-BDE2-6446F01EACA6}"/>
              </a:ext>
            </a:extLst>
          </p:cNvPr>
          <p:cNvSpPr txBox="1"/>
          <p:nvPr/>
        </p:nvSpPr>
        <p:spPr>
          <a:xfrm>
            <a:off x="8500905" y="1537337"/>
            <a:ext cx="2994409" cy="5078313"/>
          </a:xfrm>
          <a:prstGeom prst="rect">
            <a:avLst/>
          </a:prstGeom>
          <a:noFill/>
        </p:spPr>
        <p:txBody>
          <a:bodyPr wrap="square" rtlCol="0">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처음에는 약물을 사용했을 때 탐닉과 황홀감이 나타나고</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이 과정이 반복적</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습관적으로 되면 강화 반응 발생</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습관에 의한 탐닉이 되면 사용하지 않았을 때의 갈망이 </a:t>
            </a:r>
            <a:r>
              <a:rPr kumimoji="0" lang="ko-KR" altLang="en-US" sz="1800" b="0" i="0" u="none" strike="noStrike" kern="1200" cap="none" spc="0" normalizeH="0" baseline="0" noProof="0" dirty="0" err="1">
                <a:ln>
                  <a:noFill/>
                </a:ln>
                <a:solidFill>
                  <a:prstClr val="black"/>
                </a:solidFill>
                <a:effectLst/>
                <a:uLnTx/>
                <a:uFillTx/>
                <a:latin typeface="맑은 고딕" panose="020F0502020204030204"/>
                <a:ea typeface="맑은 고딕" panose="020B0503020000020004" pitchFamily="50" charset="-127"/>
                <a:cs typeface="+mn-cs"/>
              </a:rPr>
              <a:t>심해짐</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갈망이 심해지는 단계를 지나면 약물을 사용했을 때 좋은 상태</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(positive reinforcement)</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를 지나 약물을 사용하지 않으면 심한 우울감이나 불안한 감정상태가 지속되는 부</a:t>
            </a:r>
            <a:r>
              <a:rPr lang="ko-KR" altLang="en-US" dirty="0">
                <a:solidFill>
                  <a:prstClr val="black"/>
                </a:solidFill>
                <a:latin typeface="맑은 고딕" panose="020F0502020204030204"/>
                <a:ea typeface="맑은 고딕" panose="020B0503020000020004" pitchFamily="50" charset="-127"/>
              </a:rPr>
              <a:t>정적</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강화</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(negative reinforcement) </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단계로 </a:t>
            </a:r>
            <a:r>
              <a:rPr lang="ko-KR" altLang="en-US" dirty="0">
                <a:solidFill>
                  <a:prstClr val="black"/>
                </a:solidFill>
                <a:latin typeface="맑은 고딕" panose="020F0502020204030204"/>
                <a:ea typeface="맑은 고딕" panose="020B0503020000020004" pitchFamily="50" charset="-127"/>
              </a:rPr>
              <a:t>발전</a:t>
            </a:r>
            <a:r>
              <a:rPr lang="en-US" altLang="ko-KR" dirty="0">
                <a:solidFill>
                  <a:prstClr val="black"/>
                </a:solidFill>
                <a:latin typeface="맑은 고딕" panose="020F0502020204030204"/>
                <a:ea typeface="맑은 고딕" panose="020B0503020000020004" pitchFamily="50" charset="-127"/>
              </a:rPr>
              <a:t>.</a:t>
            </a:r>
            <a:endPar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985621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pic>
        <p:nvPicPr>
          <p:cNvPr id="5" name="그림 4">
            <a:extLst>
              <a:ext uri="{FF2B5EF4-FFF2-40B4-BE49-F238E27FC236}">
                <a16:creationId xmlns:a16="http://schemas.microsoft.com/office/drawing/2014/main" id="{299D3652-27A8-45DD-80E5-4ABE5A0AD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751" y="1675227"/>
            <a:ext cx="7747894" cy="4394199"/>
          </a:xfrm>
          <a:prstGeom prst="rect">
            <a:avLst/>
          </a:prstGeom>
        </p:spPr>
      </p:pic>
      <p:sp>
        <p:nvSpPr>
          <p:cNvPr id="3" name="Rectangle 3">
            <a:extLst>
              <a:ext uri="{FF2B5EF4-FFF2-40B4-BE49-F238E27FC236}">
                <a16:creationId xmlns:a16="http://schemas.microsoft.com/office/drawing/2014/main" id="{07BB95DC-EEBE-494E-AA66-D6A53025F2CB}"/>
              </a:ext>
            </a:extLst>
          </p:cNvPr>
          <p:cNvSpPr txBox="1">
            <a:spLocks noChangeArrowheads="1"/>
          </p:cNvSpPr>
          <p:nvPr/>
        </p:nvSpPr>
        <p:spPr>
          <a:xfrm>
            <a:off x="556532" y="643467"/>
            <a:ext cx="11210925" cy="744836"/>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ko-KR" sz="3200" b="0" i="0" u="none" strike="noStrike" kern="1200" cap="none" spc="0" normalizeH="0" baseline="0" noProof="0">
                <a:ln>
                  <a:noFill/>
                </a:ln>
                <a:solidFill>
                  <a:prstClr val="white"/>
                </a:solidFill>
                <a:effectLst/>
                <a:uLnTx/>
                <a:uFillTx/>
                <a:latin typeface="맑은 고딕" panose="020F0302020204030204"/>
                <a:ea typeface="맑은 고딕" panose="020B0503020000020004" pitchFamily="50" charset="-127"/>
                <a:cs typeface="+mj-cs"/>
              </a:rPr>
              <a:t>Stages of the Addiction Cycle</a:t>
            </a:r>
          </a:p>
        </p:txBody>
      </p:sp>
      <p:sp>
        <p:nvSpPr>
          <p:cNvPr id="2" name="TextBox 1">
            <a:extLst>
              <a:ext uri="{FF2B5EF4-FFF2-40B4-BE49-F238E27FC236}">
                <a16:creationId xmlns:a16="http://schemas.microsoft.com/office/drawing/2014/main" id="{9E44FC3D-487C-4027-8920-F2E1C6E0C8AB}"/>
              </a:ext>
            </a:extLst>
          </p:cNvPr>
          <p:cNvSpPr txBox="1"/>
          <p:nvPr/>
        </p:nvSpPr>
        <p:spPr>
          <a:xfrm>
            <a:off x="8455512" y="1675227"/>
            <a:ext cx="1721224" cy="369332"/>
          </a:xfrm>
          <a:prstGeom prst="rect">
            <a:avLst/>
          </a:prstGeom>
          <a:solidFill>
            <a:schemeClr val="bg2"/>
          </a:solidFill>
        </p:spPr>
        <p:txBody>
          <a:bodyPr wrap="square" rtlCol="0">
            <a:spAutoFit/>
          </a:bodyPr>
          <a:lstStyle/>
          <a:p>
            <a:r>
              <a:rPr lang="ko-KR" altLang="en-US" dirty="0"/>
              <a:t>흠뻑 취한 상태</a:t>
            </a:r>
          </a:p>
        </p:txBody>
      </p:sp>
      <p:sp>
        <p:nvSpPr>
          <p:cNvPr id="4" name="TextBox 3">
            <a:extLst>
              <a:ext uri="{FF2B5EF4-FFF2-40B4-BE49-F238E27FC236}">
                <a16:creationId xmlns:a16="http://schemas.microsoft.com/office/drawing/2014/main" id="{C571C49C-2630-4DF9-844E-44F65D5EF333}"/>
              </a:ext>
            </a:extLst>
          </p:cNvPr>
          <p:cNvSpPr txBox="1"/>
          <p:nvPr/>
        </p:nvSpPr>
        <p:spPr>
          <a:xfrm>
            <a:off x="7894704" y="5469261"/>
            <a:ext cx="3872753" cy="1200329"/>
          </a:xfrm>
          <a:prstGeom prst="rect">
            <a:avLst/>
          </a:prstGeom>
          <a:solidFill>
            <a:schemeClr val="bg2"/>
          </a:solidFill>
        </p:spPr>
        <p:txBody>
          <a:bodyPr wrap="square" rtlCol="0">
            <a:spAutoFit/>
          </a:bodyPr>
          <a:lstStyle/>
          <a:p>
            <a:r>
              <a:rPr lang="ko-KR" altLang="en-US" dirty="0"/>
              <a:t>약물 농도 </a:t>
            </a:r>
            <a:r>
              <a:rPr lang="ko-KR" altLang="en-US" dirty="0" err="1"/>
              <a:t>저하시</a:t>
            </a:r>
            <a:r>
              <a:rPr lang="ko-KR" altLang="en-US" dirty="0"/>
              <a:t> 금단증상 </a:t>
            </a:r>
            <a:r>
              <a:rPr lang="en-US" altLang="ko-KR" dirty="0"/>
              <a:t>:</a:t>
            </a:r>
          </a:p>
          <a:p>
            <a:r>
              <a:rPr lang="ko-KR" altLang="en-US" dirty="0"/>
              <a:t>이 때는 뇌의 </a:t>
            </a:r>
            <a:r>
              <a:rPr lang="en-US" altLang="ko-KR" dirty="0"/>
              <a:t>amygdala(</a:t>
            </a:r>
            <a:r>
              <a:rPr lang="ko-KR" altLang="en-US" dirty="0" err="1"/>
              <a:t>편도체</a:t>
            </a:r>
            <a:r>
              <a:rPr lang="en-US" altLang="ko-KR" dirty="0"/>
              <a:t>)</a:t>
            </a:r>
            <a:r>
              <a:rPr lang="ko-KR" altLang="en-US" dirty="0"/>
              <a:t>에서 도파민 반응이 나타나 환자는 </a:t>
            </a:r>
            <a:r>
              <a:rPr lang="ko-KR" altLang="en-US" dirty="0" err="1"/>
              <a:t>불안우울을</a:t>
            </a:r>
            <a:r>
              <a:rPr lang="ko-KR" altLang="en-US" dirty="0"/>
              <a:t> </a:t>
            </a:r>
            <a:r>
              <a:rPr lang="ko-KR" altLang="en-US" dirty="0" err="1"/>
              <a:t>느끼게된다</a:t>
            </a:r>
            <a:r>
              <a:rPr lang="en-US" altLang="ko-KR" dirty="0"/>
              <a:t>.</a:t>
            </a:r>
            <a:endParaRPr lang="ko-KR" altLang="en-US" dirty="0"/>
          </a:p>
        </p:txBody>
      </p:sp>
      <p:sp>
        <p:nvSpPr>
          <p:cNvPr id="7" name="TextBox 6">
            <a:extLst>
              <a:ext uri="{FF2B5EF4-FFF2-40B4-BE49-F238E27FC236}">
                <a16:creationId xmlns:a16="http://schemas.microsoft.com/office/drawing/2014/main" id="{E74B1C67-4AB8-40C7-A00F-053DE18FC21D}"/>
              </a:ext>
            </a:extLst>
          </p:cNvPr>
          <p:cNvSpPr txBox="1"/>
          <p:nvPr/>
        </p:nvSpPr>
        <p:spPr>
          <a:xfrm>
            <a:off x="225911" y="1859893"/>
            <a:ext cx="2926080" cy="3139321"/>
          </a:xfrm>
          <a:prstGeom prst="rect">
            <a:avLst/>
          </a:prstGeom>
          <a:solidFill>
            <a:schemeClr val="bg2"/>
          </a:solidFill>
        </p:spPr>
        <p:txBody>
          <a:bodyPr wrap="square" rtlCol="0">
            <a:spAutoFit/>
          </a:bodyPr>
          <a:lstStyle/>
          <a:p>
            <a:r>
              <a:rPr lang="ko-KR" altLang="en-US" dirty="0"/>
              <a:t>원래의 보상회로는 </a:t>
            </a:r>
            <a:r>
              <a:rPr lang="en-US" altLang="ko-KR" dirty="0"/>
              <a:t>VTA(</a:t>
            </a:r>
            <a:r>
              <a:rPr lang="ko-KR" altLang="en-US" dirty="0" err="1"/>
              <a:t>복측피개부</a:t>
            </a:r>
            <a:r>
              <a:rPr lang="en-US" altLang="ko-KR" dirty="0"/>
              <a:t>)</a:t>
            </a:r>
            <a:r>
              <a:rPr lang="ko-KR" altLang="en-US" dirty="0"/>
              <a:t>에서 시작되는 도파민 뉴런들이 </a:t>
            </a:r>
            <a:r>
              <a:rPr lang="en-US" altLang="ko-KR" dirty="0" err="1"/>
              <a:t>Nac</a:t>
            </a:r>
            <a:r>
              <a:rPr lang="en-US" altLang="ko-KR" dirty="0"/>
              <a:t>(</a:t>
            </a:r>
            <a:r>
              <a:rPr lang="ko-KR" altLang="en-US" dirty="0" err="1"/>
              <a:t>측좌핵</a:t>
            </a:r>
            <a:r>
              <a:rPr lang="en-US" altLang="ko-KR" dirty="0"/>
              <a:t>)</a:t>
            </a:r>
            <a:r>
              <a:rPr lang="ko-KR" altLang="en-US" dirty="0"/>
              <a:t>으로 가는 회로지만 과다한 도파민 분비가 반복되면서 </a:t>
            </a:r>
            <a:r>
              <a:rPr lang="ko-KR" altLang="en-US" dirty="0" err="1"/>
              <a:t>측좌핵의</a:t>
            </a:r>
            <a:r>
              <a:rPr lang="ko-KR" altLang="en-US" dirty="0"/>
              <a:t> 도파민 활성이 떨어지고 </a:t>
            </a:r>
            <a:r>
              <a:rPr lang="en-US" altLang="ko-KR" dirty="0"/>
              <a:t>Amygdala(</a:t>
            </a:r>
            <a:r>
              <a:rPr lang="ko-KR" altLang="en-US" dirty="0" err="1"/>
              <a:t>편도체</a:t>
            </a:r>
            <a:r>
              <a:rPr lang="en-US" altLang="ko-KR" dirty="0"/>
              <a:t>)</a:t>
            </a:r>
            <a:r>
              <a:rPr lang="ko-KR" altLang="en-US" dirty="0"/>
              <a:t>의 도파민 활성이 증가하게 된다</a:t>
            </a:r>
            <a:r>
              <a:rPr lang="en-US" altLang="ko-KR" dirty="0"/>
              <a:t>.</a:t>
            </a:r>
          </a:p>
          <a:p>
            <a:r>
              <a:rPr lang="ko-KR" altLang="en-US" dirty="0"/>
              <a:t>편도체는 불안</a:t>
            </a:r>
            <a:r>
              <a:rPr lang="en-US" altLang="ko-KR" dirty="0"/>
              <a:t>/</a:t>
            </a:r>
            <a:r>
              <a:rPr lang="ko-KR" altLang="en-US" dirty="0"/>
              <a:t>공포</a:t>
            </a:r>
            <a:r>
              <a:rPr lang="en-US" altLang="ko-KR" dirty="0"/>
              <a:t>/</a:t>
            </a:r>
            <a:r>
              <a:rPr lang="ko-KR" altLang="en-US" dirty="0"/>
              <a:t>우울 등의 감정을 조절한다</a:t>
            </a:r>
            <a:r>
              <a:rPr lang="en-US" altLang="ko-KR" dirty="0"/>
              <a:t>.</a:t>
            </a:r>
            <a:endParaRPr lang="ko-KR" altLang="en-US" dirty="0"/>
          </a:p>
        </p:txBody>
      </p:sp>
    </p:spTree>
    <p:extLst>
      <p:ext uri="{BB962C8B-B14F-4D97-AF65-F5344CB8AC3E}">
        <p14:creationId xmlns:p14="http://schemas.microsoft.com/office/powerpoint/2010/main" val="3914110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5" name="Text Box 4">
            <a:extLst>
              <a:ext uri="{FF2B5EF4-FFF2-40B4-BE49-F238E27FC236}">
                <a16:creationId xmlns:a16="http://schemas.microsoft.com/office/drawing/2014/main" id="{4E7C43D1-85E7-4617-AE93-048CD1ECD6E1}"/>
              </a:ext>
            </a:extLst>
          </p:cNvPr>
          <p:cNvSpPr txBox="1">
            <a:spLocks noChangeArrowheads="1"/>
          </p:cNvSpPr>
          <p:nvPr/>
        </p:nvSpPr>
        <p:spPr bwMode="auto">
          <a:xfrm rot="10800000" flipV="1">
            <a:off x="6083214" y="6087803"/>
            <a:ext cx="4849091" cy="2418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47500" lnSpcReduction="20000"/>
          </a:bodyPr>
          <a:lstStyle>
            <a:lvl1pPr marL="461963" indent="-461963">
              <a:spcBef>
                <a:spcPct val="10000"/>
              </a:spcBef>
              <a:buClr>
                <a:schemeClr val="accent1"/>
              </a:buClr>
              <a:buSzPct val="125000"/>
              <a:buChar char="•"/>
              <a:defRPr sz="2100">
                <a:solidFill>
                  <a:schemeClr val="tx1"/>
                </a:solidFill>
                <a:latin typeface="Arial" panose="020B0604020202020204" pitchFamily="34" charset="0"/>
              </a:defRPr>
            </a:lvl1pPr>
            <a:lvl2pPr marL="681038" indent="-231775">
              <a:spcBef>
                <a:spcPct val="10000"/>
              </a:spcBef>
              <a:buClr>
                <a:schemeClr val="accent1"/>
              </a:buClr>
              <a:buChar char="–"/>
              <a:defRPr sz="2100">
                <a:solidFill>
                  <a:schemeClr val="tx1"/>
                </a:solidFill>
                <a:latin typeface="Arial" panose="020B0604020202020204" pitchFamily="34" charset="0"/>
              </a:defRPr>
            </a:lvl2pPr>
            <a:lvl3pPr marL="1143000" indent="-228600">
              <a:spcBef>
                <a:spcPct val="10000"/>
              </a:spcBef>
              <a:buChar char="•"/>
              <a:defRPr sz="2400">
                <a:solidFill>
                  <a:schemeClr val="tx1"/>
                </a:solidFill>
                <a:latin typeface="Arial" panose="020B0604020202020204" pitchFamily="34" charset="0"/>
              </a:defRPr>
            </a:lvl3pPr>
            <a:lvl4pPr marL="1600200" indent="-228600">
              <a:spcBef>
                <a:spcPct val="10000"/>
              </a:spcBef>
              <a:buChar char="–"/>
              <a:defRPr sz="2400">
                <a:solidFill>
                  <a:schemeClr val="tx1"/>
                </a:solidFill>
                <a:latin typeface="Arial" panose="020B0604020202020204" pitchFamily="34" charset="0"/>
              </a:defRPr>
            </a:lvl4pPr>
            <a:lvl5pPr marL="2057400" indent="-228600">
              <a:spcBef>
                <a:spcPct val="10000"/>
              </a:spcBef>
              <a:buChar char="»"/>
              <a:defRPr sz="2400">
                <a:solidFill>
                  <a:schemeClr val="tx1"/>
                </a:solidFill>
                <a:latin typeface="Arial" panose="020B0604020202020204" pitchFamily="34" charset="0"/>
              </a:defRPr>
            </a:lvl5pPr>
            <a:lvl6pPr marL="2514600" indent="-228600" eaLnBrk="0" fontAlgn="base" hangingPunct="0">
              <a:spcBef>
                <a:spcPct val="1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1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1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10000"/>
              </a:spcBef>
              <a:spcAft>
                <a:spcPct val="0"/>
              </a:spcAft>
              <a:buChar char="»"/>
              <a:defRPr sz="2400">
                <a:solidFill>
                  <a:schemeClr val="tx1"/>
                </a:solidFill>
                <a:latin typeface="Arial" panose="020B0604020202020204" pitchFamily="34" charset="0"/>
              </a:defRPr>
            </a:lvl9pPr>
          </a:lstStyle>
          <a:p>
            <a:pPr marL="461963" marR="0" lvl="0" indent="-461963" algn="ctr" defTabSz="914400" rtl="0" eaLnBrk="1" fontAlgn="auto" latinLnBrk="0" hangingPunct="1">
              <a:lnSpc>
                <a:spcPct val="90000"/>
              </a:lnSpc>
              <a:spcBef>
                <a:spcPct val="0"/>
              </a:spcBef>
              <a:spcAft>
                <a:spcPts val="600"/>
              </a:spcAft>
              <a:buClrTx/>
              <a:buSzTx/>
              <a:buFontTx/>
              <a:buNone/>
              <a:tabLst/>
              <a:defRPr/>
            </a:pPr>
            <a:r>
              <a:rPr kumimoji="0" lang="en-US" altLang="ko-KR" sz="2800" b="1"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50" charset="-127"/>
                <a:cs typeface="+mn-cs"/>
              </a:rPr>
              <a:t>From: </a:t>
            </a:r>
            <a:r>
              <a:rPr kumimoji="0" lang="en-US" altLang="ko-KR" sz="2800" b="1" i="0" u="none" strike="noStrike" kern="1200" cap="none" spc="0" normalizeH="0" baseline="0" noProof="0" dirty="0" err="1">
                <a:ln>
                  <a:noFill/>
                </a:ln>
                <a:solidFill>
                  <a:prstClr val="black"/>
                </a:solidFill>
                <a:effectLst/>
                <a:uLnTx/>
                <a:uFillTx/>
                <a:latin typeface="맑은 고딕" panose="020F0302020204030204"/>
                <a:ea typeface="맑은 고딕" panose="020B0503020000020004" pitchFamily="50" charset="-127"/>
                <a:cs typeface="+mn-cs"/>
              </a:rPr>
              <a:t>Koob</a:t>
            </a:r>
            <a:r>
              <a:rPr kumimoji="0" lang="en-US" altLang="ko-KR" sz="2800" b="1"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50" charset="-127"/>
                <a:cs typeface="+mn-cs"/>
              </a:rPr>
              <a:t> GF, </a:t>
            </a:r>
            <a:r>
              <a:rPr kumimoji="0" lang="en-US" altLang="ko-KR" sz="2800" b="1" i="0" u="sng" strike="noStrike" kern="1200" cap="none" spc="0" normalizeH="0" baseline="0" noProof="0" dirty="0">
                <a:ln>
                  <a:noFill/>
                </a:ln>
                <a:solidFill>
                  <a:prstClr val="black"/>
                </a:solidFill>
                <a:effectLst/>
                <a:uLnTx/>
                <a:uFillTx/>
                <a:latin typeface="맑은 고딕" panose="020F0302020204030204"/>
                <a:ea typeface="맑은 고딕" panose="020B0503020000020004" pitchFamily="50" charset="-127"/>
                <a:cs typeface="+mn-cs"/>
              </a:rPr>
              <a:t>Alcohol </a:t>
            </a:r>
            <a:r>
              <a:rPr kumimoji="0" lang="en-US" altLang="ko-KR" sz="2800" b="1" i="0" u="sng" strike="noStrike" kern="1200" cap="none" spc="0" normalizeH="0" baseline="0" noProof="0" dirty="0" err="1">
                <a:ln>
                  <a:noFill/>
                </a:ln>
                <a:solidFill>
                  <a:prstClr val="black"/>
                </a:solidFill>
                <a:effectLst/>
                <a:uLnTx/>
                <a:uFillTx/>
                <a:latin typeface="맑은 고딕" panose="020F0302020204030204"/>
                <a:ea typeface="맑은 고딕" panose="020B0503020000020004" pitchFamily="50" charset="-127"/>
                <a:cs typeface="+mn-cs"/>
              </a:rPr>
              <a:t>Clin</a:t>
            </a:r>
            <a:r>
              <a:rPr kumimoji="0" lang="en-US" altLang="ko-KR" sz="2800" b="1" i="0" u="sng" strike="noStrike" kern="1200" cap="none" spc="0" normalizeH="0" baseline="0" noProof="0" dirty="0">
                <a:ln>
                  <a:noFill/>
                </a:ln>
                <a:solidFill>
                  <a:prstClr val="black"/>
                </a:solidFill>
                <a:effectLst/>
                <a:uLnTx/>
                <a:uFillTx/>
                <a:latin typeface="맑은 고딕" panose="020F0302020204030204"/>
                <a:ea typeface="맑은 고딕" panose="020B0503020000020004" pitchFamily="50" charset="-127"/>
                <a:cs typeface="+mn-cs"/>
              </a:rPr>
              <a:t> </a:t>
            </a:r>
            <a:r>
              <a:rPr kumimoji="0" lang="en-US" altLang="ko-KR" sz="2800" b="1" i="0" u="sng" strike="noStrike" kern="1200" cap="none" spc="0" normalizeH="0" baseline="0" noProof="0" dirty="0" err="1">
                <a:ln>
                  <a:noFill/>
                </a:ln>
                <a:solidFill>
                  <a:prstClr val="black"/>
                </a:solidFill>
                <a:effectLst/>
                <a:uLnTx/>
                <a:uFillTx/>
                <a:latin typeface="맑은 고딕" panose="020F0302020204030204"/>
                <a:ea typeface="맑은 고딕" panose="020B0503020000020004" pitchFamily="50" charset="-127"/>
                <a:cs typeface="+mn-cs"/>
              </a:rPr>
              <a:t>Exp</a:t>
            </a:r>
            <a:r>
              <a:rPr kumimoji="0" lang="en-US" altLang="ko-KR" sz="2800" b="1" i="0" u="sng" strike="noStrike" kern="1200" cap="none" spc="0" normalizeH="0" baseline="0" noProof="0" dirty="0">
                <a:ln>
                  <a:noFill/>
                </a:ln>
                <a:solidFill>
                  <a:prstClr val="black"/>
                </a:solidFill>
                <a:effectLst/>
                <a:uLnTx/>
                <a:uFillTx/>
                <a:latin typeface="맑은 고딕" panose="020F0302020204030204"/>
                <a:ea typeface="맑은 고딕" panose="020B0503020000020004" pitchFamily="50" charset="-127"/>
                <a:cs typeface="+mn-cs"/>
              </a:rPr>
              <a:t> Res</a:t>
            </a:r>
            <a:r>
              <a:rPr kumimoji="0" lang="en-US" altLang="ko-KR" sz="2800" b="1"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50" charset="-127"/>
                <a:cs typeface="+mn-cs"/>
              </a:rPr>
              <a:t>, 2003, 27:232-243.</a:t>
            </a:r>
          </a:p>
        </p:txBody>
      </p:sp>
      <p:sp>
        <p:nvSpPr>
          <p:cNvPr id="2" name="제목 1">
            <a:extLst>
              <a:ext uri="{FF2B5EF4-FFF2-40B4-BE49-F238E27FC236}">
                <a16:creationId xmlns:a16="http://schemas.microsoft.com/office/drawing/2014/main" id="{E4FE8FE9-D704-4FCF-BA74-AC893FFF30AF}"/>
              </a:ext>
            </a:extLst>
          </p:cNvPr>
          <p:cNvSpPr>
            <a:spLocks noGrp="1"/>
          </p:cNvSpPr>
          <p:nvPr>
            <p:ph type="title"/>
          </p:nvPr>
        </p:nvSpPr>
        <p:spPr>
          <a:xfrm>
            <a:off x="839788" y="457200"/>
            <a:ext cx="3932237" cy="704626"/>
          </a:xfrm>
        </p:spPr>
        <p:txBody>
          <a:bodyPr/>
          <a:lstStyle/>
          <a:p>
            <a:pPr algn="ctr"/>
            <a:r>
              <a:rPr lang="ko-KR" altLang="en-US" b="1" dirty="0">
                <a:solidFill>
                  <a:schemeClr val="accent2"/>
                </a:solidFill>
              </a:rPr>
              <a:t>중독의 강화</a:t>
            </a:r>
          </a:p>
        </p:txBody>
      </p:sp>
      <p:sp>
        <p:nvSpPr>
          <p:cNvPr id="4" name="텍스트 개체 틀 3">
            <a:extLst>
              <a:ext uri="{FF2B5EF4-FFF2-40B4-BE49-F238E27FC236}">
                <a16:creationId xmlns:a16="http://schemas.microsoft.com/office/drawing/2014/main" id="{7E869EFD-C91A-460E-9EE4-221F85A01A52}"/>
              </a:ext>
            </a:extLst>
          </p:cNvPr>
          <p:cNvSpPr>
            <a:spLocks noGrp="1"/>
          </p:cNvSpPr>
          <p:nvPr>
            <p:ph type="body" sz="half" idx="2"/>
          </p:nvPr>
        </p:nvSpPr>
        <p:spPr>
          <a:xfrm>
            <a:off x="839788" y="1376979"/>
            <a:ext cx="3932237" cy="4492009"/>
          </a:xfrm>
          <a:solidFill>
            <a:schemeClr val="bg2"/>
          </a:solidFill>
        </p:spPr>
        <p:txBody>
          <a:bodyPr/>
          <a:lstStyle/>
          <a:p>
            <a:pPr marL="285750" indent="-285750">
              <a:buFont typeface="Arial" panose="020B0604020202020204" pitchFamily="34" charset="0"/>
              <a:buChar char="•"/>
            </a:pPr>
            <a:r>
              <a:rPr lang="ko-KR" altLang="en-US" dirty="0"/>
              <a:t>실제로 임상에서 알코올 사용 장애 환자나 니코틴 사용 장애 환자의 경우 부정적 강화 단계로 들어가게 되면 약물 농도가 떨어진 상태에서 불안</a:t>
            </a:r>
            <a:r>
              <a:rPr lang="en-US" altLang="ko-KR" dirty="0"/>
              <a:t>, </a:t>
            </a:r>
            <a:r>
              <a:rPr lang="ko-KR" altLang="en-US" dirty="0"/>
              <a:t>우울</a:t>
            </a:r>
            <a:r>
              <a:rPr lang="en-US" altLang="ko-KR" dirty="0"/>
              <a:t>, </a:t>
            </a:r>
            <a:r>
              <a:rPr lang="ko-KR" altLang="en-US" dirty="0"/>
              <a:t>초조 등을 경험함</a:t>
            </a:r>
            <a:r>
              <a:rPr lang="en-US" altLang="ko-KR" dirty="0"/>
              <a:t>.</a:t>
            </a:r>
          </a:p>
          <a:p>
            <a:pPr marL="285750" indent="-285750">
              <a:buFont typeface="Arial" panose="020B0604020202020204" pitchFamily="34" charset="0"/>
              <a:buChar char="•"/>
            </a:pPr>
            <a:r>
              <a:rPr lang="ko-KR" altLang="en-US" dirty="0"/>
              <a:t>하지만 이 상태가 약물 중독 상태 때문임을 인식하지 못하고 오히려 약물을 사용하였을 때 불안 우울이 줄어들기 때문에 더 경계심 없이 약물을 사용하게 됨</a:t>
            </a:r>
            <a:r>
              <a:rPr lang="en-US" altLang="ko-KR" dirty="0"/>
              <a:t>.</a:t>
            </a:r>
          </a:p>
          <a:p>
            <a:pPr marL="285750" indent="-285750">
              <a:buFont typeface="Arial" panose="020B0604020202020204" pitchFamily="34" charset="0"/>
              <a:buChar char="•"/>
            </a:pPr>
            <a:r>
              <a:rPr lang="ko-KR" altLang="en-US" dirty="0"/>
              <a:t>이런 부정적 강화 단계는 </a:t>
            </a:r>
            <a:r>
              <a:rPr lang="en-US" altLang="ko-KR" dirty="0"/>
              <a:t>(</a:t>
            </a:r>
            <a:r>
              <a:rPr lang="ko-KR" altLang="en-US" dirty="0"/>
              <a:t>불안 우울 </a:t>
            </a:r>
            <a:r>
              <a:rPr lang="en-US" altLang="ko-KR" dirty="0"/>
              <a:t>– </a:t>
            </a:r>
            <a:r>
              <a:rPr lang="ko-KR" altLang="en-US" dirty="0"/>
              <a:t>약물 사용 </a:t>
            </a:r>
            <a:r>
              <a:rPr lang="en-US" altLang="ko-KR" dirty="0"/>
              <a:t>– </a:t>
            </a:r>
            <a:r>
              <a:rPr lang="ko-KR" altLang="en-US" dirty="0"/>
              <a:t>농도 </a:t>
            </a:r>
            <a:r>
              <a:rPr lang="ko-KR" altLang="en-US" dirty="0" err="1"/>
              <a:t>저하시</a:t>
            </a:r>
            <a:r>
              <a:rPr lang="ko-KR" altLang="en-US" dirty="0"/>
              <a:t> 더 심한 불안 우울 </a:t>
            </a:r>
            <a:r>
              <a:rPr lang="en-US" altLang="ko-KR" dirty="0"/>
              <a:t>– </a:t>
            </a:r>
            <a:r>
              <a:rPr lang="ko-KR" altLang="en-US" dirty="0"/>
              <a:t>약물 재사용 </a:t>
            </a:r>
            <a:r>
              <a:rPr lang="en-US" altLang="ko-KR" dirty="0"/>
              <a:t>– </a:t>
            </a:r>
            <a:r>
              <a:rPr lang="ko-KR" altLang="en-US" dirty="0"/>
              <a:t>더 심한 불안 우울</a:t>
            </a:r>
            <a:r>
              <a:rPr lang="en-US" altLang="ko-KR" dirty="0"/>
              <a:t>) </a:t>
            </a:r>
            <a:r>
              <a:rPr lang="ko-KR" altLang="en-US" dirty="0"/>
              <a:t>이런 회전을 반복하면서 점점 더 강화된다</a:t>
            </a:r>
            <a:r>
              <a:rPr lang="en-US" altLang="ko-KR" dirty="0"/>
              <a:t>.</a:t>
            </a:r>
            <a:r>
              <a:rPr lang="ko-KR" altLang="en-US" dirty="0"/>
              <a:t> </a:t>
            </a:r>
            <a:r>
              <a:rPr lang="ko-KR" altLang="en-US" dirty="0" err="1"/>
              <a:t>측좌핵의</a:t>
            </a:r>
            <a:r>
              <a:rPr lang="ko-KR" altLang="en-US" dirty="0"/>
              <a:t> 도파민 활성은 떨어지고 편도체의 도파민 활성이 증가하기 때문임</a:t>
            </a:r>
            <a:r>
              <a:rPr lang="en-US" altLang="ko-KR" dirty="0"/>
              <a:t>.</a:t>
            </a:r>
            <a:endParaRPr lang="ko-KR" altLang="en-US" dirty="0"/>
          </a:p>
        </p:txBody>
      </p:sp>
      <p:pic>
        <p:nvPicPr>
          <p:cNvPr id="7" name="Picture 2">
            <a:extLst>
              <a:ext uri="{FF2B5EF4-FFF2-40B4-BE49-F238E27FC236}">
                <a16:creationId xmlns:a16="http://schemas.microsoft.com/office/drawing/2014/main" id="{689A14D0-6E3D-4FEB-8534-D6F18FBCE27A}"/>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bwMode="auto">
          <a:xfrm>
            <a:off x="5663309" y="1373804"/>
            <a:ext cx="5688903" cy="4492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A953BBD-90A3-474C-891A-FB73580C256E}"/>
              </a:ext>
            </a:extLst>
          </p:cNvPr>
          <p:cNvSpPr txBox="1"/>
          <p:nvPr/>
        </p:nvSpPr>
        <p:spPr>
          <a:xfrm>
            <a:off x="5766097" y="1516828"/>
            <a:ext cx="3517752" cy="369332"/>
          </a:xfrm>
          <a:prstGeom prst="rect">
            <a:avLst/>
          </a:prstGeom>
          <a:noFill/>
        </p:spPr>
        <p:txBody>
          <a:bodyPr wrap="square" rtlCol="0">
            <a:spAutoFit/>
          </a:bodyPr>
          <a:lstStyle/>
          <a:p>
            <a:r>
              <a:rPr lang="ko-KR" altLang="en-US" dirty="0">
                <a:solidFill>
                  <a:schemeClr val="accent4"/>
                </a:solidFill>
              </a:rPr>
              <a:t>갈망에 의한 충동적 사용 상태</a:t>
            </a:r>
          </a:p>
        </p:txBody>
      </p:sp>
      <p:sp>
        <p:nvSpPr>
          <p:cNvPr id="6" name="TextBox 5">
            <a:extLst>
              <a:ext uri="{FF2B5EF4-FFF2-40B4-BE49-F238E27FC236}">
                <a16:creationId xmlns:a16="http://schemas.microsoft.com/office/drawing/2014/main" id="{7564C9CE-D2F8-45D3-8008-1E1C4A1255EF}"/>
              </a:ext>
            </a:extLst>
          </p:cNvPr>
          <p:cNvSpPr txBox="1"/>
          <p:nvPr/>
        </p:nvSpPr>
        <p:spPr>
          <a:xfrm>
            <a:off x="5766097" y="3675043"/>
            <a:ext cx="2280621" cy="369332"/>
          </a:xfrm>
          <a:prstGeom prst="rect">
            <a:avLst/>
          </a:prstGeom>
          <a:noFill/>
        </p:spPr>
        <p:txBody>
          <a:bodyPr wrap="square" rtlCol="0">
            <a:spAutoFit/>
          </a:bodyPr>
          <a:lstStyle/>
          <a:p>
            <a:r>
              <a:rPr lang="ko-KR" altLang="en-US" dirty="0">
                <a:solidFill>
                  <a:schemeClr val="accent4"/>
                </a:solidFill>
              </a:rPr>
              <a:t>강박적 사용 상태</a:t>
            </a:r>
          </a:p>
        </p:txBody>
      </p:sp>
    </p:spTree>
    <p:extLst>
      <p:ext uri="{BB962C8B-B14F-4D97-AF65-F5344CB8AC3E}">
        <p14:creationId xmlns:p14="http://schemas.microsoft.com/office/powerpoint/2010/main" val="29413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BD6EA166-82F3-4C0A-BDA3-6575A25E9A3C}"/>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latinLnBrk="0"/>
            <a:r>
              <a:rPr lang="ko-KR" altLang="en-US" sz="3000" dirty="0">
                <a:solidFill>
                  <a:srgbClr val="FFFFFF"/>
                </a:solidFill>
              </a:rPr>
              <a:t>의존성이 진행되는 동안 보상 회로에서 일어나는 신경 가소성 변화</a:t>
            </a:r>
            <a:endParaRPr lang="en-US" altLang="ko-KR" sz="3000" dirty="0">
              <a:solidFill>
                <a:srgbClr val="FFFFFF"/>
              </a:solidFill>
            </a:endParaRPr>
          </a:p>
        </p:txBody>
      </p:sp>
      <p:pic>
        <p:nvPicPr>
          <p:cNvPr id="9" name="내용 개체 틀 8">
            <a:extLst>
              <a:ext uri="{FF2B5EF4-FFF2-40B4-BE49-F238E27FC236}">
                <a16:creationId xmlns:a16="http://schemas.microsoft.com/office/drawing/2014/main" id="{B1E1E9DE-F955-41DC-B737-488C868A718D}"/>
              </a:ext>
            </a:extLst>
          </p:cNvPr>
          <p:cNvPicPr>
            <a:picLocks noGrp="1"/>
          </p:cNvPicPr>
          <p:nvPr>
            <p:ph idx="1"/>
          </p:nvPr>
        </p:nvPicPr>
        <p:blipFill>
          <a:blip r:embed="rId3"/>
          <a:stretch>
            <a:fillRect/>
          </a:stretch>
        </p:blipFill>
        <p:spPr>
          <a:xfrm>
            <a:off x="654204" y="307731"/>
            <a:ext cx="4787589" cy="3997637"/>
          </a:xfrm>
          <a:prstGeom prst="rect">
            <a:avLst/>
          </a:prstGeom>
        </p:spPr>
      </p:pic>
      <p:pic>
        <p:nvPicPr>
          <p:cNvPr id="8" name="내용 개체 틀 4">
            <a:extLst>
              <a:ext uri="{FF2B5EF4-FFF2-40B4-BE49-F238E27FC236}">
                <a16:creationId xmlns:a16="http://schemas.microsoft.com/office/drawing/2014/main" id="{98F92F80-E0EE-4507-B66F-4F1D33C89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944" y="417466"/>
            <a:ext cx="5455917" cy="2409696"/>
          </a:xfrm>
          <a:prstGeom prst="rect">
            <a:avLst/>
          </a:prstGeom>
        </p:spPr>
      </p:pic>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BB21C81-DC12-41BA-87CB-969BA6C37FB2}"/>
              </a:ext>
            </a:extLst>
          </p:cNvPr>
          <p:cNvSpPr txBox="1"/>
          <p:nvPr/>
        </p:nvSpPr>
        <p:spPr>
          <a:xfrm>
            <a:off x="6360944" y="3019254"/>
            <a:ext cx="5511014" cy="1200329"/>
          </a:xfrm>
          <a:prstGeom prst="rect">
            <a:avLst/>
          </a:prstGeom>
          <a:solidFill>
            <a:schemeClr val="bg2"/>
          </a:solidFill>
        </p:spPr>
        <p:txBody>
          <a:bodyPr wrap="square" rtlCol="0">
            <a:spAutoFit/>
          </a:bodyPr>
          <a:lstStyle/>
          <a:p>
            <a:r>
              <a:rPr lang="ko-KR" altLang="en-US" dirty="0"/>
              <a:t>스트레스 회로의 가장 중요한 요소는 </a:t>
            </a:r>
            <a:r>
              <a:rPr lang="en-US" altLang="ko-KR" dirty="0"/>
              <a:t>CRF(corticotropin releasing factor)</a:t>
            </a:r>
            <a:r>
              <a:rPr lang="ko-KR" altLang="en-US" dirty="0"/>
              <a:t>와</a:t>
            </a:r>
            <a:r>
              <a:rPr lang="en-US" altLang="ko-KR" dirty="0"/>
              <a:t> NE</a:t>
            </a:r>
            <a:r>
              <a:rPr lang="ko-KR" altLang="en-US" dirty="0"/>
              <a:t>이고</a:t>
            </a:r>
            <a:r>
              <a:rPr lang="en-US" altLang="ko-KR" dirty="0"/>
              <a:t> </a:t>
            </a:r>
            <a:r>
              <a:rPr lang="ko-KR" altLang="en-US" dirty="0"/>
              <a:t>의존성이 진행되는 동안 </a:t>
            </a:r>
            <a:r>
              <a:rPr lang="en-US" altLang="ko-KR" dirty="0"/>
              <a:t>amygdala(</a:t>
            </a:r>
            <a:r>
              <a:rPr lang="ko-KR" altLang="en-US" dirty="0" err="1"/>
              <a:t>편도체</a:t>
            </a:r>
            <a:r>
              <a:rPr lang="en-US" altLang="ko-KR" dirty="0"/>
              <a:t>)</a:t>
            </a:r>
            <a:r>
              <a:rPr lang="ko-KR" altLang="en-US" dirty="0"/>
              <a:t>의</a:t>
            </a:r>
            <a:r>
              <a:rPr lang="en-US" altLang="ko-KR" dirty="0"/>
              <a:t> </a:t>
            </a:r>
            <a:r>
              <a:rPr lang="ko-KR" altLang="en-US" dirty="0"/>
              <a:t>중심부에 있는 </a:t>
            </a:r>
            <a:r>
              <a:rPr lang="en-US" altLang="ko-KR" dirty="0"/>
              <a:t>GABA</a:t>
            </a:r>
            <a:r>
              <a:rPr lang="ko-KR" altLang="en-US" dirty="0"/>
              <a:t> </a:t>
            </a:r>
            <a:r>
              <a:rPr lang="en-US" altLang="ko-KR" dirty="0"/>
              <a:t>interneuron</a:t>
            </a:r>
            <a:r>
              <a:rPr lang="ko-KR" altLang="en-US" dirty="0"/>
              <a:t>이 활성화된다</a:t>
            </a:r>
            <a:r>
              <a:rPr lang="en-US" altLang="ko-KR" dirty="0"/>
              <a:t>.</a:t>
            </a:r>
            <a:endParaRPr lang="ko-KR" altLang="en-US" dirty="0"/>
          </a:p>
        </p:txBody>
      </p:sp>
      <p:sp>
        <p:nvSpPr>
          <p:cNvPr id="4" name="별: 꼭짓점 5개 3">
            <a:extLst>
              <a:ext uri="{FF2B5EF4-FFF2-40B4-BE49-F238E27FC236}">
                <a16:creationId xmlns:a16="http://schemas.microsoft.com/office/drawing/2014/main" id="{FAC0605D-C6E4-477A-99D5-2D9810705093}"/>
              </a:ext>
            </a:extLst>
          </p:cNvPr>
          <p:cNvSpPr/>
          <p:nvPr/>
        </p:nvSpPr>
        <p:spPr>
          <a:xfrm>
            <a:off x="563322" y="2827162"/>
            <a:ext cx="181764" cy="1920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7D4C6477-4E54-4BBC-B4FA-E7B7BF1B74EC}"/>
              </a:ext>
            </a:extLst>
          </p:cNvPr>
          <p:cNvSpPr txBox="1"/>
          <p:nvPr/>
        </p:nvSpPr>
        <p:spPr>
          <a:xfrm>
            <a:off x="2571748" y="2839530"/>
            <a:ext cx="952500" cy="215444"/>
          </a:xfrm>
          <a:prstGeom prst="rect">
            <a:avLst/>
          </a:prstGeom>
          <a:noFill/>
        </p:spPr>
        <p:txBody>
          <a:bodyPr wrap="square" rtlCol="0">
            <a:spAutoFit/>
          </a:bodyPr>
          <a:lstStyle/>
          <a:p>
            <a:r>
              <a:rPr lang="ko-KR" altLang="en-US" sz="800" b="1" dirty="0">
                <a:solidFill>
                  <a:srgbClr val="FF0000"/>
                </a:solidFill>
              </a:rPr>
              <a:t>불안 우울 걱정</a:t>
            </a:r>
          </a:p>
        </p:txBody>
      </p:sp>
    </p:spTree>
    <p:extLst>
      <p:ext uri="{BB962C8B-B14F-4D97-AF65-F5344CB8AC3E}">
        <p14:creationId xmlns:p14="http://schemas.microsoft.com/office/powerpoint/2010/main" val="424436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pic>
        <p:nvPicPr>
          <p:cNvPr id="4" name="내용 개체 틀 3">
            <a:extLst>
              <a:ext uri="{FF2B5EF4-FFF2-40B4-BE49-F238E27FC236}">
                <a16:creationId xmlns:a16="http://schemas.microsoft.com/office/drawing/2014/main" id="{3048473E-735A-4C39-AEFA-817BEA3C74E8}"/>
              </a:ext>
            </a:extLst>
          </p:cNvPr>
          <p:cNvPicPr>
            <a:picLocks noGrp="1" noChangeAspect="1"/>
          </p:cNvPicPr>
          <p:nvPr>
            <p:ph idx="1"/>
          </p:nvPr>
        </p:nvPicPr>
        <p:blipFill>
          <a:blip r:embed="rId3"/>
          <a:stretch>
            <a:fillRect/>
          </a:stretch>
        </p:blipFill>
        <p:spPr>
          <a:xfrm>
            <a:off x="1316334" y="1675228"/>
            <a:ext cx="9889198" cy="4252356"/>
          </a:xfrm>
          <a:prstGeom prst="rect">
            <a:avLst/>
          </a:prstGeom>
        </p:spPr>
      </p:pic>
      <p:sp>
        <p:nvSpPr>
          <p:cNvPr id="2" name="제목 1">
            <a:extLst>
              <a:ext uri="{FF2B5EF4-FFF2-40B4-BE49-F238E27FC236}">
                <a16:creationId xmlns:a16="http://schemas.microsoft.com/office/drawing/2014/main" id="{5819936B-8546-4057-BB4C-694E6FA82CB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latinLnBrk="0"/>
            <a:r>
              <a:rPr lang="ko-KR" altLang="en-US" sz="3200" kern="1200" dirty="0">
                <a:solidFill>
                  <a:schemeClr val="bg1"/>
                </a:solidFill>
                <a:latin typeface="+mj-lt"/>
                <a:ea typeface="+mj-ea"/>
                <a:cs typeface="+mj-cs"/>
              </a:rPr>
              <a:t>약물 남용에 의한 시냅스의 가소성 변화</a:t>
            </a:r>
            <a:endParaRPr lang="en-US" altLang="ko-KR" sz="3200" kern="1200" dirty="0">
              <a:solidFill>
                <a:schemeClr val="bg1"/>
              </a:solidFill>
              <a:latin typeface="+mj-lt"/>
              <a:ea typeface="+mj-ea"/>
              <a:cs typeface="+mj-cs"/>
            </a:endParaRPr>
          </a:p>
        </p:txBody>
      </p:sp>
      <p:sp>
        <p:nvSpPr>
          <p:cNvPr id="5" name="직사각형 4">
            <a:extLst>
              <a:ext uri="{FF2B5EF4-FFF2-40B4-BE49-F238E27FC236}">
                <a16:creationId xmlns:a16="http://schemas.microsoft.com/office/drawing/2014/main" id="{D8767147-DC40-410C-A3DF-D94B61E0251A}"/>
              </a:ext>
            </a:extLst>
          </p:cNvPr>
          <p:cNvSpPr/>
          <p:nvPr/>
        </p:nvSpPr>
        <p:spPr>
          <a:xfrm>
            <a:off x="1316334" y="6214509"/>
            <a:ext cx="9633606" cy="369332"/>
          </a:xfrm>
          <a:prstGeom prst="rect">
            <a:avLst/>
          </a:prstGeom>
          <a:solidFill>
            <a:schemeClr val="bg2"/>
          </a:solid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환경적인 자극</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약물 사용</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반복적 쾌락 행위 등에 의한 신경 자극이 시냅스를 변화</a:t>
            </a:r>
            <a:r>
              <a:rPr lang="ko-KR" altLang="en-US" dirty="0">
                <a:solidFill>
                  <a:prstClr val="black"/>
                </a:solidFill>
                <a:latin typeface="맑은 고딕" panose="020F0502020204030204"/>
                <a:ea typeface="맑은 고딕" panose="020B0503020000020004" pitchFamily="50" charset="-127"/>
              </a:rPr>
              <a:t>시킨다</a:t>
            </a:r>
            <a:r>
              <a:rPr lang="en-US" altLang="ko-KR" dirty="0">
                <a:solidFill>
                  <a:prstClr val="black"/>
                </a:solidFill>
                <a:latin typeface="맑은 고딕" panose="020F0502020204030204"/>
                <a:ea typeface="맑은 고딕" panose="020B0503020000020004" pitchFamily="50" charset="-127"/>
              </a:rPr>
              <a:t>.</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p>
        </p:txBody>
      </p:sp>
    </p:spTree>
    <p:extLst>
      <p:ext uri="{BB962C8B-B14F-4D97-AF65-F5344CB8AC3E}">
        <p14:creationId xmlns:p14="http://schemas.microsoft.com/office/powerpoint/2010/main" val="412160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6FE0BA9-9E2F-49B7-99E4-6C7CE1151481}"/>
              </a:ext>
            </a:extLst>
          </p:cNvPr>
          <p:cNvSpPr>
            <a:spLocks noGrp="1"/>
          </p:cNvSpPr>
          <p:nvPr>
            <p:ph type="title"/>
          </p:nvPr>
        </p:nvSpPr>
        <p:spPr>
          <a:xfrm>
            <a:off x="838200" y="365125"/>
            <a:ext cx="10515600" cy="1325563"/>
          </a:xfrm>
        </p:spPr>
        <p:txBody>
          <a:bodyPr>
            <a:normAutofit/>
          </a:bodyPr>
          <a:lstStyle/>
          <a:p>
            <a:r>
              <a:rPr lang="ko-KR" altLang="en-US" dirty="0"/>
              <a:t>중독의 개념</a:t>
            </a:r>
            <a:r>
              <a:rPr lang="en-US" altLang="ko-KR" dirty="0"/>
              <a:t>(</a:t>
            </a:r>
            <a:r>
              <a:rPr lang="ko-KR" altLang="en-US" b="1" dirty="0">
                <a:solidFill>
                  <a:schemeClr val="accent1"/>
                </a:solidFill>
              </a:rPr>
              <a:t>의존</a:t>
            </a:r>
            <a:r>
              <a:rPr lang="ko-KR" altLang="en-US" dirty="0"/>
              <a:t>과 </a:t>
            </a:r>
            <a:r>
              <a:rPr lang="ko-KR" altLang="en-US" b="1" dirty="0">
                <a:solidFill>
                  <a:schemeClr val="accent1"/>
                </a:solidFill>
              </a:rPr>
              <a:t>중독</a:t>
            </a:r>
            <a:r>
              <a:rPr lang="en-US" altLang="ko-KR" dirty="0"/>
              <a:t>)</a:t>
            </a:r>
            <a:endParaRPr lang="ko-KR" altLang="en-US" dirty="0"/>
          </a:p>
        </p:txBody>
      </p:sp>
      <p:graphicFrame>
        <p:nvGraphicFramePr>
          <p:cNvPr id="5" name="내용 개체 틀 2"/>
          <p:cNvGraphicFramePr>
            <a:graphicFrameLocks noGrp="1"/>
          </p:cNvGraphicFramePr>
          <p:nvPr>
            <p:ph idx="1"/>
            <p:extLst>
              <p:ext uri="{D42A27DB-BD31-4B8C-83A1-F6EECF244321}">
                <p14:modId xmlns:p14="http://schemas.microsoft.com/office/powerpoint/2010/main" val="1251070052"/>
              </p:ext>
            </p:extLst>
          </p:nvPr>
        </p:nvGraphicFramePr>
        <p:xfrm>
          <a:off x="838200" y="1795479"/>
          <a:ext cx="10515600" cy="4012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28D870B-5D2C-4B58-917D-D54E8D649CDB}"/>
              </a:ext>
            </a:extLst>
          </p:cNvPr>
          <p:cNvSpPr txBox="1"/>
          <p:nvPr/>
        </p:nvSpPr>
        <p:spPr>
          <a:xfrm>
            <a:off x="1776804" y="5658522"/>
            <a:ext cx="8638391" cy="646331"/>
          </a:xfrm>
          <a:prstGeom prst="rect">
            <a:avLst/>
          </a:prstGeom>
          <a:solidFill>
            <a:schemeClr val="bg2"/>
          </a:solidFill>
        </p:spPr>
        <p:txBody>
          <a:bodyPr wrap="square" rtlCol="0">
            <a:spAutoFit/>
          </a:bodyPr>
          <a:lstStyle/>
          <a:p>
            <a:r>
              <a:rPr lang="ko-KR" altLang="en-US" dirty="0"/>
              <a:t>흔히 의존과 중독이 혼동되어 사용되고 </a:t>
            </a:r>
            <a:r>
              <a:rPr lang="en-US" altLang="ko-KR" dirty="0"/>
              <a:t>“</a:t>
            </a:r>
            <a:r>
              <a:rPr lang="ko-KR" altLang="en-US" dirty="0"/>
              <a:t>중독</a:t>
            </a:r>
            <a:r>
              <a:rPr lang="en-US" altLang="ko-KR" dirty="0"/>
              <a:t>”</a:t>
            </a:r>
            <a:r>
              <a:rPr lang="ko-KR" altLang="en-US" dirty="0"/>
              <a:t>이라는 단어도 </a:t>
            </a:r>
            <a:r>
              <a:rPr lang="en-US" altLang="ko-KR" dirty="0"/>
              <a:t>addiction</a:t>
            </a:r>
            <a:r>
              <a:rPr lang="ko-KR" altLang="en-US" dirty="0"/>
              <a:t>과</a:t>
            </a:r>
            <a:r>
              <a:rPr lang="en-US" altLang="ko-KR" dirty="0"/>
              <a:t> intoxication</a:t>
            </a:r>
            <a:r>
              <a:rPr lang="ko-KR" altLang="en-US" dirty="0"/>
              <a:t>이 구분되지 않고 사용되므로 용어 이해에 주의할 것</a:t>
            </a:r>
            <a:r>
              <a:rPr lang="en-US" altLang="ko-KR" dirty="0"/>
              <a:t>.</a:t>
            </a:r>
            <a:endParaRPr lang="ko-KR" altLang="en-US" dirty="0"/>
          </a:p>
        </p:txBody>
      </p:sp>
    </p:spTree>
    <p:extLst>
      <p:ext uri="{BB962C8B-B14F-4D97-AF65-F5344CB8AC3E}">
        <p14:creationId xmlns:p14="http://schemas.microsoft.com/office/powerpoint/2010/main" val="231864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70DFB28D-28C2-4CAE-B20A-F6D59443FA2A}"/>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ko-KR">
                <a:ea typeface="굴림" panose="020B0600000101010101" pitchFamily="50" charset="-127"/>
              </a:rPr>
              <a:t>Dopamine Receptors</a:t>
            </a:r>
          </a:p>
        </p:txBody>
      </p:sp>
      <p:graphicFrame>
        <p:nvGraphicFramePr>
          <p:cNvPr id="53255" name="Rectangle 3"/>
          <p:cNvGraphicFramePr/>
          <p:nvPr>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2205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cxnSp>
        <p:nvCxnSpPr>
          <p:cNvPr id="17" name="Straight Connector 16">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98150672-57AC-4EDE-BF62-F1CA8489A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127" y="307731"/>
            <a:ext cx="3817743" cy="3997637"/>
          </a:xfrm>
          <a:prstGeom prst="rect">
            <a:avLst/>
          </a:prstGeom>
        </p:spPr>
      </p:pic>
      <p:pic>
        <p:nvPicPr>
          <p:cNvPr id="5" name="내용 개체 틀 4">
            <a:extLst>
              <a:ext uri="{FF2B5EF4-FFF2-40B4-BE49-F238E27FC236}">
                <a16:creationId xmlns:a16="http://schemas.microsoft.com/office/drawing/2014/main" id="{54581325-A225-413D-8272-AE8B3C1A7EE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60944" y="477749"/>
            <a:ext cx="5455917" cy="3731072"/>
          </a:xfrm>
          <a:prstGeom prst="rect">
            <a:avLst/>
          </a:prstGeom>
        </p:spPr>
      </p:pic>
      <p:sp>
        <p:nvSpPr>
          <p:cNvPr id="2" name="제목 1">
            <a:extLst>
              <a:ext uri="{FF2B5EF4-FFF2-40B4-BE49-F238E27FC236}">
                <a16:creationId xmlns:a16="http://schemas.microsoft.com/office/drawing/2014/main" id="{C71ABF1B-F478-42F1-8489-7CA5C1F9F8C8}"/>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latinLnBrk="0"/>
            <a:r>
              <a:rPr lang="en-US" altLang="ko-KR" sz="5400" dirty="0">
                <a:solidFill>
                  <a:schemeClr val="bg1"/>
                </a:solidFill>
              </a:rPr>
              <a:t>Addiction as a brain disease </a:t>
            </a:r>
          </a:p>
        </p:txBody>
      </p:sp>
      <p:sp>
        <p:nvSpPr>
          <p:cNvPr id="3" name="TextBox 2">
            <a:extLst>
              <a:ext uri="{FF2B5EF4-FFF2-40B4-BE49-F238E27FC236}">
                <a16:creationId xmlns:a16="http://schemas.microsoft.com/office/drawing/2014/main" id="{CEFF0D7E-B8A4-4A5F-B82C-0F45EFB62ECA}"/>
              </a:ext>
            </a:extLst>
          </p:cNvPr>
          <p:cNvSpPr txBox="1"/>
          <p:nvPr/>
        </p:nvSpPr>
        <p:spPr>
          <a:xfrm>
            <a:off x="2345167" y="5895191"/>
            <a:ext cx="7498080"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ko-KR" altLang="en-US" sz="1800" b="1" i="0" u="none" strike="noStrike" kern="1200" cap="none" spc="0" normalizeH="0" baseline="0" noProof="0" dirty="0">
                <a:ln>
                  <a:noFill/>
                </a:ln>
                <a:solidFill>
                  <a:srgbClr val="FFC000">
                    <a:lumMod val="40000"/>
                    <a:lumOff val="60000"/>
                  </a:srgbClr>
                </a:solidFill>
                <a:effectLst/>
                <a:uLnTx/>
                <a:uFillTx/>
                <a:latin typeface="맑은 고딕" panose="020F0502020204030204"/>
                <a:ea typeface="맑은 고딕" panose="020B0503020000020004" pitchFamily="50" charset="-127"/>
                <a:cs typeface="+mn-cs"/>
              </a:rPr>
              <a:t>중독으로 변화된 뇌는 정상적인 기쁨</a:t>
            </a:r>
            <a:r>
              <a:rPr kumimoji="0" lang="en-US" altLang="ko-KR" sz="1800" b="1" i="0" u="none" strike="noStrike" kern="1200" cap="none" spc="0" normalizeH="0" baseline="0" noProof="0" dirty="0">
                <a:ln>
                  <a:noFill/>
                </a:ln>
                <a:solidFill>
                  <a:srgbClr val="FFC000">
                    <a:lumMod val="40000"/>
                    <a:lumOff val="60000"/>
                  </a:srgbClr>
                </a:solidFill>
                <a:effectLst/>
                <a:uLnTx/>
                <a:uFillTx/>
                <a:latin typeface="맑은 고딕" panose="020F0502020204030204"/>
                <a:ea typeface="맑은 고딕" panose="020B0503020000020004" pitchFamily="50" charset="-127"/>
                <a:cs typeface="+mn-cs"/>
              </a:rPr>
              <a:t>/</a:t>
            </a:r>
            <a:r>
              <a:rPr kumimoji="0" lang="ko-KR" altLang="en-US" sz="1800" b="1" i="0" u="none" strike="noStrike" kern="1200" cap="none" spc="0" normalizeH="0" baseline="0" noProof="0" dirty="0">
                <a:ln>
                  <a:noFill/>
                </a:ln>
                <a:solidFill>
                  <a:srgbClr val="FFC000">
                    <a:lumMod val="40000"/>
                    <a:lumOff val="60000"/>
                  </a:srgbClr>
                </a:solidFill>
                <a:effectLst/>
                <a:uLnTx/>
                <a:uFillTx/>
                <a:latin typeface="맑은 고딕" panose="020F0502020204030204"/>
                <a:ea typeface="맑은 고딕" panose="020B0503020000020004" pitchFamily="50" charset="-127"/>
                <a:cs typeface="+mn-cs"/>
              </a:rPr>
              <a:t>흥미 등을 느끼지 못하게 된다</a:t>
            </a:r>
            <a:r>
              <a:rPr kumimoji="0" lang="en-US" altLang="ko-KR" sz="1800" b="0" i="0" u="none" strike="noStrike" kern="1200" cap="none" spc="0" normalizeH="0" baseline="0" noProof="0" dirty="0">
                <a:ln>
                  <a:noFill/>
                </a:ln>
                <a:solidFill>
                  <a:srgbClr val="FFC000">
                    <a:lumMod val="40000"/>
                    <a:lumOff val="60000"/>
                  </a:srgbClr>
                </a:solidFill>
                <a:effectLst/>
                <a:uLnTx/>
                <a:uFillTx/>
                <a:latin typeface="맑은 고딕" panose="020F0502020204030204"/>
                <a:ea typeface="맑은 고딕" panose="020B0503020000020004" pitchFamily="50" charset="-127"/>
                <a:cs typeface="+mn-cs"/>
              </a:rPr>
              <a:t>.</a:t>
            </a:r>
            <a:endParaRPr kumimoji="0" lang="ko-KR" altLang="en-US" sz="1800" b="0" i="0" u="none" strike="noStrike" kern="1200" cap="none" spc="0" normalizeH="0" baseline="0" noProof="0" dirty="0">
              <a:ln>
                <a:noFill/>
              </a:ln>
              <a:solidFill>
                <a:srgbClr val="FFC000">
                  <a:lumMod val="40000"/>
                  <a:lumOff val="60000"/>
                </a:srgbClr>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511035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77" name="Freeform: Shape 76">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pic>
        <p:nvPicPr>
          <p:cNvPr id="118790" name="Picture 4" descr="MethBrainScan">
            <a:extLst>
              <a:ext uri="{FF2B5EF4-FFF2-40B4-BE49-F238E27FC236}">
                <a16:creationId xmlns:a16="http://schemas.microsoft.com/office/drawing/2014/main" id="{12E4F3C5-BA04-420B-B929-28AD8F8E1C9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41561" y="749466"/>
            <a:ext cx="5941068" cy="21090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8788" name="Rectangle 2">
            <a:extLst>
              <a:ext uri="{FF2B5EF4-FFF2-40B4-BE49-F238E27FC236}">
                <a16:creationId xmlns:a16="http://schemas.microsoft.com/office/drawing/2014/main" id="{E0F11206-AC55-4A2F-B95F-7D84D5C30251}"/>
              </a:ext>
            </a:extLst>
          </p:cNvPr>
          <p:cNvSpPr>
            <a:spLocks noGrp="1" noChangeArrowheads="1"/>
          </p:cNvSpPr>
          <p:nvPr>
            <p:ph type="title"/>
          </p:nvPr>
        </p:nvSpPr>
        <p:spPr>
          <a:xfrm>
            <a:off x="950121" y="5529884"/>
            <a:ext cx="5693783" cy="1096331"/>
          </a:xfrm>
        </p:spPr>
        <p:txBody>
          <a:bodyPr vert="horz" lIns="91440" tIns="45720" rIns="91440" bIns="45720" rtlCol="0" anchor="ctr">
            <a:normAutofit/>
          </a:bodyPr>
          <a:lstStyle/>
          <a:p>
            <a:pPr latinLnBrk="0"/>
            <a:r>
              <a:rPr lang="en-US" altLang="ko-KR" sz="3400" b="1" kern="1200" dirty="0">
                <a:solidFill>
                  <a:schemeClr val="tx1"/>
                </a:solidFill>
                <a:latin typeface="+mj-lt"/>
                <a:ea typeface="+mj-ea"/>
                <a:cs typeface="+mj-cs"/>
              </a:rPr>
              <a:t>Recovery of Dopamine Transporters</a:t>
            </a:r>
          </a:p>
        </p:txBody>
      </p:sp>
      <p:sp>
        <p:nvSpPr>
          <p:cNvPr id="118789" name="Rectangle 3">
            <a:extLst>
              <a:ext uri="{FF2B5EF4-FFF2-40B4-BE49-F238E27FC236}">
                <a16:creationId xmlns:a16="http://schemas.microsoft.com/office/drawing/2014/main" id="{9A8593B4-0224-4B48-88F4-0C621504A20E}"/>
              </a:ext>
            </a:extLst>
          </p:cNvPr>
          <p:cNvSpPr>
            <a:spLocks noGrp="1" noChangeArrowheads="1"/>
          </p:cNvSpPr>
          <p:nvPr>
            <p:ph type="body" sz="half" idx="2"/>
          </p:nvPr>
        </p:nvSpPr>
        <p:spPr>
          <a:xfrm>
            <a:off x="7777424" y="363682"/>
            <a:ext cx="3765332" cy="3826481"/>
          </a:xfrm>
        </p:spPr>
        <p:txBody>
          <a:bodyPr vert="horz" lIns="91440" tIns="45720" rIns="91440" bIns="45720" rtlCol="0" anchor="ctr">
            <a:normAutofit/>
          </a:bodyPr>
          <a:lstStyle/>
          <a:p>
            <a:pPr latinLnBrk="0"/>
            <a:r>
              <a:rPr lang="en-US" altLang="ko-KR" sz="2000" b="1" dirty="0"/>
              <a:t>PET scan shows levels of dopamine transporters</a:t>
            </a:r>
          </a:p>
          <a:p>
            <a:pPr latinLnBrk="0"/>
            <a:r>
              <a:rPr lang="en-US" altLang="ko-KR" sz="2000" b="1" dirty="0"/>
              <a:t>Lower levels of dopamine transporters were associated with poorer performance on tests of memory and motor skills</a:t>
            </a:r>
          </a:p>
          <a:p>
            <a:pPr latinLnBrk="0"/>
            <a:r>
              <a:rPr lang="en-US" altLang="ko-KR" sz="2000" b="1" dirty="0"/>
              <a:t>Impairments in motor skills and memory continued</a:t>
            </a:r>
          </a:p>
          <a:p>
            <a:pPr marL="0" indent="0" latinLnBrk="0">
              <a:buNone/>
            </a:pPr>
            <a:r>
              <a:rPr lang="en-US" altLang="ko-KR" sz="2000" b="1" dirty="0"/>
              <a:t> ( Volkow, et al. 2001)</a:t>
            </a:r>
          </a:p>
        </p:txBody>
      </p:sp>
      <p:sp>
        <p:nvSpPr>
          <p:cNvPr id="2" name="TextBox 1">
            <a:extLst>
              <a:ext uri="{FF2B5EF4-FFF2-40B4-BE49-F238E27FC236}">
                <a16:creationId xmlns:a16="http://schemas.microsoft.com/office/drawing/2014/main" id="{E8393345-8E52-440F-8E73-94ED23194D57}"/>
              </a:ext>
            </a:extLst>
          </p:cNvPr>
          <p:cNvSpPr txBox="1"/>
          <p:nvPr/>
        </p:nvSpPr>
        <p:spPr>
          <a:xfrm>
            <a:off x="426508" y="3151383"/>
            <a:ext cx="7171173" cy="1477328"/>
          </a:xfrm>
          <a:prstGeom prst="rect">
            <a:avLst/>
          </a:prstGeom>
          <a:solidFill>
            <a:schemeClr val="bg2"/>
          </a:solid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약물을 중단한지 </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1</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년 이상 지난 경우 </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D2 receptor</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의 활성은 많이 회복되지만 손상된 운동신경과 기억</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판단 장애는 지속된다</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영구적 장애</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하지만 </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D2 </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수준이 돌아오면 중독의 늪에서는 벗어나기 쉬워진다</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담배의 경우도 마찬가지여서 금연 후 </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D2 receptor</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의 활성이 회복되는데 통상 </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1</a:t>
            </a:r>
            <a:r>
              <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년 정도의 시간이 걸린다</a:t>
            </a: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a:t>
            </a:r>
            <a:endPar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563911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034" name="Rectangle 2">
            <a:extLst>
              <a:ext uri="{FF2B5EF4-FFF2-40B4-BE49-F238E27FC236}">
                <a16:creationId xmlns:a16="http://schemas.microsoft.com/office/drawing/2014/main" id="{8EB53E28-AB26-4C8D-AC5E-852376FC6225}"/>
              </a:ext>
            </a:extLst>
          </p:cNvPr>
          <p:cNvSpPr>
            <a:spLocks noGrp="1" noRot="1" noChangeArrowheads="1"/>
          </p:cNvSpPr>
          <p:nvPr>
            <p:ph type="title"/>
          </p:nvPr>
        </p:nvSpPr>
        <p:spPr>
          <a:xfrm>
            <a:off x="838200" y="811161"/>
            <a:ext cx="3335594" cy="5403370"/>
          </a:xfrm>
        </p:spPr>
        <p:txBody>
          <a:bodyPr>
            <a:normAutofit/>
          </a:bodyPr>
          <a:lstStyle/>
          <a:p>
            <a:pPr eaLnBrk="1" hangingPunct="1">
              <a:defRPr/>
            </a:pPr>
            <a:r>
              <a:rPr lang="en-US" altLang="zh-TW">
                <a:solidFill>
                  <a:srgbClr val="FFFFFF"/>
                </a:solidFill>
              </a:rPr>
              <a:t>Nicotine : </a:t>
            </a:r>
            <a:r>
              <a:rPr lang="ko-KR" altLang="en-US">
                <a:solidFill>
                  <a:srgbClr val="FFFFFF"/>
                </a:solidFill>
              </a:rPr>
              <a:t>금연과 금연약물의 이해</a:t>
            </a:r>
            <a:endParaRPr lang="en-US" altLang="zh-TW">
              <a:solidFill>
                <a:srgbClr val="FFFFFF"/>
              </a:solidFill>
            </a:endParaRPr>
          </a:p>
        </p:txBody>
      </p:sp>
      <p:sp>
        <p:nvSpPr>
          <p:cNvPr id="79" name="Rectangle 78">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6" name="슬라이드 번호 개체 틀 4">
            <a:extLst>
              <a:ext uri="{FF2B5EF4-FFF2-40B4-BE49-F238E27FC236}">
                <a16:creationId xmlns:a16="http://schemas.microsoft.com/office/drawing/2014/main" id="{8669EB53-FA06-4D86-9EA2-27FF0BEB3609}"/>
              </a:ext>
            </a:extLst>
          </p:cNvPr>
          <p:cNvSpPr>
            <a:spLocks noGrp="1"/>
          </p:cNvSpPr>
          <p:nvPr>
            <p:ph type="sldNum" sz="quarter" idx="11"/>
          </p:nvPr>
        </p:nvSpPr>
        <p:spPr>
          <a:xfrm>
            <a:off x="11000232" y="6108192"/>
            <a:ext cx="548640" cy="548640"/>
          </a:xfrm>
          <a:prstGeom prst="ellipse">
            <a:avLst/>
          </a:prstGeom>
          <a:solidFill>
            <a:srgbClr val="898989"/>
          </a:solidFill>
        </p:spPr>
        <p:txBody>
          <a:bodyPr>
            <a:normAutofit fontScale="92500"/>
          </a:bodyPr>
          <a:lstStyle>
            <a:lvl1pPr>
              <a:defRPr kumimoji="1">
                <a:solidFill>
                  <a:schemeClr val="tx1"/>
                </a:solidFill>
                <a:latin typeface="Garamond" panose="02020404030301010803" pitchFamily="18" charset="0"/>
                <a:ea typeface="新細明體" panose="02020500000000000000" pitchFamily="18" charset="-120"/>
              </a:defRPr>
            </a:lvl1pPr>
            <a:lvl2pPr marL="742950" indent="-285750">
              <a:defRPr kumimoji="1">
                <a:solidFill>
                  <a:schemeClr val="tx1"/>
                </a:solidFill>
                <a:latin typeface="Garamond" panose="02020404030301010803" pitchFamily="18" charset="0"/>
                <a:ea typeface="新細明體" panose="02020500000000000000" pitchFamily="18" charset="-120"/>
              </a:defRPr>
            </a:lvl2pPr>
            <a:lvl3pPr marL="1143000" indent="-228600">
              <a:defRPr kumimoji="1">
                <a:solidFill>
                  <a:schemeClr val="tx1"/>
                </a:solidFill>
                <a:latin typeface="Garamond" panose="02020404030301010803" pitchFamily="18" charset="0"/>
                <a:ea typeface="新細明體" panose="02020500000000000000" pitchFamily="18" charset="-120"/>
              </a:defRPr>
            </a:lvl3pPr>
            <a:lvl4pPr marL="1600200" indent="-228600">
              <a:defRPr kumimoji="1">
                <a:solidFill>
                  <a:schemeClr val="tx1"/>
                </a:solidFill>
                <a:latin typeface="Garamond" panose="02020404030301010803" pitchFamily="18" charset="0"/>
                <a:ea typeface="新細明體" panose="02020500000000000000" pitchFamily="18" charset="-120"/>
              </a:defRPr>
            </a:lvl4pPr>
            <a:lvl5pPr marL="2057400" indent="-228600">
              <a:defRPr kumimoji="1">
                <a:solidFill>
                  <a:schemeClr val="tx1"/>
                </a:solidFill>
                <a:latin typeface="Garamond" panose="020204040303010108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Garamond" panose="020204040303010108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Garamond" panose="020204040303010108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Garamond" panose="020204040303010108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Garamond" panose="02020404030301010803" pitchFamily="18" charset="0"/>
                <a:ea typeface="新細明體" panose="02020500000000000000" pitchFamily="18" charset="-120"/>
              </a:defRPr>
            </a:lvl9pPr>
          </a:lstStyle>
          <a:p>
            <a:pPr marL="0" marR="0" lvl="0" indent="0" defTabSz="914400" rtl="0" eaLnBrk="1" fontAlgn="auto" latinLnBrk="1" hangingPunct="1">
              <a:spcBef>
                <a:spcPts val="0"/>
              </a:spcBef>
              <a:spcAft>
                <a:spcPts val="600"/>
              </a:spcAft>
              <a:buClrTx/>
              <a:buSzTx/>
              <a:buFontTx/>
              <a:buNone/>
              <a:tabLst/>
              <a:defRPr/>
            </a:pPr>
            <a:fld id="{E18C71F5-FAC5-417A-AEFF-EBE8AA5B1FF3}" type="slidenum">
              <a:rPr kumimoji="0" lang="en-US" altLang="zh-TW" sz="1500" b="0" i="0" u="none" strike="noStrike" kern="1200" cap="none" spc="0" normalizeH="0" baseline="0" noProof="0">
                <a:ln>
                  <a:noFill/>
                </a:ln>
                <a:solidFill>
                  <a:srgbClr val="FFFFFF">
                    <a:alpha val="80000"/>
                  </a:srgbClr>
                </a:solidFill>
                <a:effectLst/>
                <a:uLnTx/>
                <a:uFillTx/>
                <a:latin typeface="Arial" panose="020B0604020202020204" pitchFamily="34" charset="0"/>
                <a:ea typeface="新細明體" panose="02020500000000000000" pitchFamily="18" charset="-120"/>
                <a:cs typeface="+mn-cs"/>
              </a:rPr>
              <a:pPr marL="0" marR="0" lvl="0" indent="0" defTabSz="914400" rtl="0" eaLnBrk="1" fontAlgn="auto" latinLnBrk="1" hangingPunct="1">
                <a:spcBef>
                  <a:spcPts val="0"/>
                </a:spcBef>
                <a:spcAft>
                  <a:spcPts val="600"/>
                </a:spcAft>
                <a:buClrTx/>
                <a:buSzTx/>
                <a:buFontTx/>
                <a:buNone/>
                <a:tabLst/>
                <a:defRPr/>
              </a:pPr>
              <a:t>23</a:t>
            </a:fld>
            <a:endParaRPr kumimoji="0" lang="en-US" altLang="zh-TW" sz="1500" b="0" i="0" u="none" strike="noStrike" kern="1200" cap="none" spc="0" normalizeH="0" baseline="0" noProof="0">
              <a:ln>
                <a:noFill/>
              </a:ln>
              <a:solidFill>
                <a:srgbClr val="FFFFFF">
                  <a:alpha val="80000"/>
                </a:srgbClr>
              </a:solidFill>
              <a:effectLst/>
              <a:uLnTx/>
              <a:uFillTx/>
              <a:latin typeface="Arial" panose="020B0604020202020204" pitchFamily="34" charset="0"/>
              <a:ea typeface="新細明體" panose="02020500000000000000" pitchFamily="18" charset="-120"/>
              <a:cs typeface="+mn-cs"/>
            </a:endParaRPr>
          </a:p>
        </p:txBody>
      </p:sp>
      <p:graphicFrame>
        <p:nvGraphicFramePr>
          <p:cNvPr id="172037" name="Rectangle 3"/>
          <p:cNvGraphicFramePr/>
          <p:nvPr>
            <p:extLst>
              <p:ext uri="{D42A27DB-BD31-4B8C-83A1-F6EECF244321}">
                <p14:modId xmlns:p14="http://schemas.microsoft.com/office/powerpoint/2010/main" val="398027211"/>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956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 name="Rectangle 20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010" name="Rectangle 2">
            <a:extLst>
              <a:ext uri="{FF2B5EF4-FFF2-40B4-BE49-F238E27FC236}">
                <a16:creationId xmlns:a16="http://schemas.microsoft.com/office/drawing/2014/main" id="{1370DCE7-0AC7-437D-9E84-11E07562FF39}"/>
              </a:ext>
            </a:extLst>
          </p:cNvPr>
          <p:cNvSpPr>
            <a:spLocks noGrp="1" noRot="1" noChangeArrowheads="1"/>
          </p:cNvSpPr>
          <p:nvPr>
            <p:ph type="title"/>
          </p:nvPr>
        </p:nvSpPr>
        <p:spPr>
          <a:xfrm>
            <a:off x="838200" y="811161"/>
            <a:ext cx="3335594" cy="5403370"/>
          </a:xfrm>
        </p:spPr>
        <p:txBody>
          <a:bodyPr>
            <a:normAutofit/>
          </a:bodyPr>
          <a:lstStyle/>
          <a:p>
            <a:pPr eaLnBrk="1" hangingPunct="1">
              <a:defRPr/>
            </a:pPr>
            <a:r>
              <a:rPr lang="en-US" altLang="zh-TW">
                <a:solidFill>
                  <a:srgbClr val="FFFFFF"/>
                </a:solidFill>
              </a:rPr>
              <a:t>Nicotine</a:t>
            </a:r>
          </a:p>
        </p:txBody>
      </p:sp>
      <p:sp>
        <p:nvSpPr>
          <p:cNvPr id="204" name="Rectangle 203">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0" name="슬라이드 번호 개체 틀 4">
            <a:extLst>
              <a:ext uri="{FF2B5EF4-FFF2-40B4-BE49-F238E27FC236}">
                <a16:creationId xmlns:a16="http://schemas.microsoft.com/office/drawing/2014/main" id="{7DB1C1D6-FB7A-4DC2-85F4-21AEB2CF082E}"/>
              </a:ext>
            </a:extLst>
          </p:cNvPr>
          <p:cNvSpPr>
            <a:spLocks noGrp="1"/>
          </p:cNvSpPr>
          <p:nvPr>
            <p:ph type="sldNum" sz="quarter" idx="11"/>
          </p:nvPr>
        </p:nvSpPr>
        <p:spPr>
          <a:xfrm>
            <a:off x="11000232" y="6108192"/>
            <a:ext cx="548640" cy="548640"/>
          </a:xfrm>
          <a:prstGeom prst="ellipse">
            <a:avLst/>
          </a:prstGeom>
          <a:solidFill>
            <a:srgbClr val="898989"/>
          </a:solidFill>
        </p:spPr>
        <p:txBody>
          <a:bodyPr>
            <a:normAutofit fontScale="92500"/>
          </a:bodyPr>
          <a:lstStyle>
            <a:lvl1pPr>
              <a:defRPr kumimoji="1">
                <a:solidFill>
                  <a:schemeClr val="tx1"/>
                </a:solidFill>
                <a:latin typeface="Garamond" panose="02020404030301010803" pitchFamily="18" charset="0"/>
                <a:ea typeface="新細明體" panose="02020500000000000000" pitchFamily="18" charset="-120"/>
              </a:defRPr>
            </a:lvl1pPr>
            <a:lvl2pPr marL="742950" indent="-285750">
              <a:defRPr kumimoji="1">
                <a:solidFill>
                  <a:schemeClr val="tx1"/>
                </a:solidFill>
                <a:latin typeface="Garamond" panose="02020404030301010803" pitchFamily="18" charset="0"/>
                <a:ea typeface="新細明體" panose="02020500000000000000" pitchFamily="18" charset="-120"/>
              </a:defRPr>
            </a:lvl2pPr>
            <a:lvl3pPr marL="1143000" indent="-228600">
              <a:defRPr kumimoji="1">
                <a:solidFill>
                  <a:schemeClr val="tx1"/>
                </a:solidFill>
                <a:latin typeface="Garamond" panose="02020404030301010803" pitchFamily="18" charset="0"/>
                <a:ea typeface="新細明體" panose="02020500000000000000" pitchFamily="18" charset="-120"/>
              </a:defRPr>
            </a:lvl3pPr>
            <a:lvl4pPr marL="1600200" indent="-228600">
              <a:defRPr kumimoji="1">
                <a:solidFill>
                  <a:schemeClr val="tx1"/>
                </a:solidFill>
                <a:latin typeface="Garamond" panose="02020404030301010803" pitchFamily="18" charset="0"/>
                <a:ea typeface="新細明體" panose="02020500000000000000" pitchFamily="18" charset="-120"/>
              </a:defRPr>
            </a:lvl4pPr>
            <a:lvl5pPr marL="2057400" indent="-228600">
              <a:defRPr kumimoji="1">
                <a:solidFill>
                  <a:schemeClr val="tx1"/>
                </a:solidFill>
                <a:latin typeface="Garamond" panose="020204040303010108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Garamond" panose="020204040303010108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Garamond" panose="020204040303010108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Garamond" panose="020204040303010108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Garamond" panose="02020404030301010803" pitchFamily="18" charset="0"/>
                <a:ea typeface="新細明體" panose="02020500000000000000" pitchFamily="18" charset="-120"/>
              </a:defRPr>
            </a:lvl9pPr>
          </a:lstStyle>
          <a:p>
            <a:pPr marL="0" marR="0" lvl="0" indent="0" defTabSz="914400" rtl="0" eaLnBrk="1" fontAlgn="auto" latinLnBrk="1" hangingPunct="1">
              <a:spcBef>
                <a:spcPts val="0"/>
              </a:spcBef>
              <a:spcAft>
                <a:spcPts val="600"/>
              </a:spcAft>
              <a:buClrTx/>
              <a:buSzTx/>
              <a:buFontTx/>
              <a:buNone/>
              <a:tabLst/>
              <a:defRPr/>
            </a:pPr>
            <a:fld id="{33948784-6113-4260-84AF-20D1D639CF33}" type="slidenum">
              <a:rPr kumimoji="0" lang="en-US" altLang="zh-TW" sz="1500" b="0" i="0" u="none" strike="noStrike" kern="1200" cap="none" spc="0" normalizeH="0" baseline="0" noProof="0">
                <a:ln>
                  <a:noFill/>
                </a:ln>
                <a:solidFill>
                  <a:srgbClr val="FFFFFF">
                    <a:alpha val="80000"/>
                  </a:srgbClr>
                </a:solidFill>
                <a:effectLst/>
                <a:uLnTx/>
                <a:uFillTx/>
                <a:latin typeface="Arial" panose="020B0604020202020204" pitchFamily="34" charset="0"/>
                <a:ea typeface="新細明體" panose="02020500000000000000" pitchFamily="18" charset="-120"/>
                <a:cs typeface="+mn-cs"/>
              </a:rPr>
              <a:pPr marL="0" marR="0" lvl="0" indent="0" defTabSz="914400" rtl="0" eaLnBrk="1" fontAlgn="auto" latinLnBrk="1" hangingPunct="1">
                <a:spcBef>
                  <a:spcPts val="0"/>
                </a:spcBef>
                <a:spcAft>
                  <a:spcPts val="600"/>
                </a:spcAft>
                <a:buClrTx/>
                <a:buSzTx/>
                <a:buFontTx/>
                <a:buNone/>
                <a:tabLst/>
                <a:defRPr/>
              </a:pPr>
              <a:t>24</a:t>
            </a:fld>
            <a:endParaRPr kumimoji="0" lang="en-US" altLang="zh-TW" sz="1500" b="0" i="0" u="none" strike="noStrike" kern="1200" cap="none" spc="0" normalizeH="0" baseline="0" noProof="0">
              <a:ln>
                <a:noFill/>
              </a:ln>
              <a:solidFill>
                <a:srgbClr val="FFFFFF">
                  <a:alpha val="80000"/>
                </a:srgbClr>
              </a:solidFill>
              <a:effectLst/>
              <a:uLnTx/>
              <a:uFillTx/>
              <a:latin typeface="Arial" panose="020B0604020202020204" pitchFamily="34" charset="0"/>
              <a:ea typeface="新細明體" panose="02020500000000000000" pitchFamily="18" charset="-120"/>
              <a:cs typeface="+mn-cs"/>
            </a:endParaRPr>
          </a:p>
        </p:txBody>
      </p:sp>
      <p:graphicFrame>
        <p:nvGraphicFramePr>
          <p:cNvPr id="171013" name="Rectangle 3"/>
          <p:cNvGraphicFramePr/>
          <p:nvPr>
            <p:extLst>
              <p:ext uri="{D42A27DB-BD31-4B8C-83A1-F6EECF244321}">
                <p14:modId xmlns:p14="http://schemas.microsoft.com/office/powerpoint/2010/main" val="327951874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3134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cxnSp>
        <p:nvCxnSpPr>
          <p:cNvPr id="74" name="Straight Connector 73">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0482" name="Rectangle 2"/>
          <p:cNvSpPr>
            <a:spLocks noGrp="1" noChangeArrowheads="1"/>
          </p:cNvSpPr>
          <p:nvPr>
            <p:ph type="title" idx="4294967295"/>
          </p:nvPr>
        </p:nvSpPr>
        <p:spPr>
          <a:xfrm>
            <a:off x="436418" y="963877"/>
            <a:ext cx="3896144" cy="4930246"/>
          </a:xfrm>
        </p:spPr>
        <p:txBody>
          <a:bodyPr vert="horz" lIns="91440" tIns="45720" rIns="91440" bIns="45720" rtlCol="0" anchor="ctr">
            <a:normAutofit/>
          </a:bodyPr>
          <a:lstStyle/>
          <a:p>
            <a:pPr algn="r" latinLnBrk="0"/>
            <a:r>
              <a:rPr lang="en-US" sz="4000" kern="1200" dirty="0">
                <a:solidFill>
                  <a:schemeClr val="accent1"/>
                </a:solidFill>
                <a:latin typeface="+mj-lt"/>
                <a:ea typeface="+mj-ea"/>
                <a:cs typeface="+mj-cs"/>
              </a:rPr>
              <a:t>Pharmacologic methods: </a:t>
            </a:r>
            <a:br>
              <a:rPr lang="en-US" sz="4000" kern="1200" dirty="0">
                <a:solidFill>
                  <a:schemeClr val="accent1"/>
                </a:solidFill>
                <a:latin typeface="+mj-lt"/>
                <a:ea typeface="+mj-ea"/>
                <a:cs typeface="+mj-cs"/>
              </a:rPr>
            </a:br>
            <a:r>
              <a:rPr lang="en-US" sz="4000" kern="1200" dirty="0">
                <a:solidFill>
                  <a:schemeClr val="accent1"/>
                </a:solidFill>
                <a:latin typeface="+mj-lt"/>
                <a:ea typeface="+mj-ea"/>
                <a:cs typeface="+mj-cs"/>
              </a:rPr>
              <a:t>first-line therapies</a:t>
            </a:r>
          </a:p>
        </p:txBody>
      </p:sp>
      <p:sp>
        <p:nvSpPr>
          <p:cNvPr id="20483" name="Rectangle 3"/>
          <p:cNvSpPr>
            <a:spLocks noGrp="1" noChangeArrowheads="1"/>
          </p:cNvSpPr>
          <p:nvPr>
            <p:ph type="body" idx="4294967295"/>
          </p:nvPr>
        </p:nvSpPr>
        <p:spPr>
          <a:xfrm>
            <a:off x="4976031" y="963877"/>
            <a:ext cx="6377769" cy="4930246"/>
          </a:xfrm>
        </p:spPr>
        <p:txBody>
          <a:bodyPr vert="horz" lIns="91440" tIns="45720" rIns="91440" bIns="45720" rtlCol="0" anchor="ctr">
            <a:normAutofit/>
          </a:bodyPr>
          <a:lstStyle/>
          <a:p>
            <a:pPr marL="0" latinLnBrk="0">
              <a:spcBef>
                <a:spcPct val="60000"/>
              </a:spcBef>
            </a:pPr>
            <a:r>
              <a:rPr lang="en-US" sz="2400" b="1" dirty="0"/>
              <a:t>Three general classes of FDA-approved drugs for smoking cessation:</a:t>
            </a:r>
          </a:p>
          <a:p>
            <a:pPr marL="571500" lvl="1" latinLnBrk="0">
              <a:spcBef>
                <a:spcPct val="25000"/>
              </a:spcBef>
              <a:buClr>
                <a:schemeClr val="tx1"/>
              </a:buClr>
            </a:pPr>
            <a:r>
              <a:rPr lang="en-US" dirty="0"/>
              <a:t>Nicotine replacement therapy (NRT)</a:t>
            </a:r>
          </a:p>
          <a:p>
            <a:pPr marL="971550" lvl="2" latinLnBrk="0">
              <a:spcBef>
                <a:spcPct val="25000"/>
              </a:spcBef>
              <a:buClr>
                <a:schemeClr val="hlink"/>
              </a:buClr>
            </a:pPr>
            <a:r>
              <a:rPr lang="en-US" sz="2400" dirty="0"/>
              <a:t>Nicotine gum, patch, lozenge, nasal spray, inhaler</a:t>
            </a:r>
          </a:p>
          <a:p>
            <a:pPr marL="571500" lvl="1" latinLnBrk="0">
              <a:spcBef>
                <a:spcPct val="25000"/>
              </a:spcBef>
              <a:buClr>
                <a:schemeClr val="tx1"/>
              </a:buClr>
            </a:pPr>
            <a:r>
              <a:rPr lang="en-US" dirty="0"/>
              <a:t>Psychotropics</a:t>
            </a:r>
          </a:p>
          <a:p>
            <a:pPr marL="971550" lvl="2" latinLnBrk="0">
              <a:spcBef>
                <a:spcPct val="25000"/>
              </a:spcBef>
              <a:buClr>
                <a:schemeClr val="hlink"/>
              </a:buClr>
            </a:pPr>
            <a:r>
              <a:rPr lang="en-US" sz="2400" dirty="0"/>
              <a:t>Sustained-release bupropion</a:t>
            </a:r>
          </a:p>
          <a:p>
            <a:pPr marL="742950" lvl="2" indent="0" latinLnBrk="0">
              <a:spcBef>
                <a:spcPct val="25000"/>
              </a:spcBef>
              <a:buClr>
                <a:schemeClr val="hlink"/>
              </a:buClr>
              <a:buNone/>
            </a:pPr>
            <a:r>
              <a:rPr lang="en-US" sz="2400" dirty="0"/>
              <a:t>(</a:t>
            </a:r>
            <a:r>
              <a:rPr lang="ko-KR" altLang="en-US" sz="2400" dirty="0" err="1"/>
              <a:t>웰부트린서방정</a:t>
            </a:r>
            <a:r>
              <a:rPr lang="en-US" altLang="ko-KR" sz="2400" baseline="30000" dirty="0"/>
              <a:t>®</a:t>
            </a:r>
            <a:r>
              <a:rPr lang="en-US" altLang="ko-KR" sz="2400" dirty="0"/>
              <a:t>, </a:t>
            </a:r>
            <a:r>
              <a:rPr lang="ko-KR" altLang="en-US" sz="2400" dirty="0" err="1"/>
              <a:t>니코피온서방정</a:t>
            </a:r>
            <a:r>
              <a:rPr lang="en-US" altLang="ko-KR" sz="2400" baseline="30000" dirty="0"/>
              <a:t>®</a:t>
            </a:r>
            <a:r>
              <a:rPr lang="en-US" altLang="ko-KR" sz="2400" dirty="0"/>
              <a:t>)</a:t>
            </a:r>
            <a:endParaRPr lang="en-US" sz="2400" dirty="0"/>
          </a:p>
          <a:p>
            <a:pPr marL="571500" lvl="1" latinLnBrk="0">
              <a:spcBef>
                <a:spcPct val="25000"/>
              </a:spcBef>
              <a:buClr>
                <a:schemeClr val="tx1"/>
              </a:buClr>
            </a:pPr>
            <a:r>
              <a:rPr lang="en-US" dirty="0"/>
              <a:t>Partial nicotinic receptor agonist</a:t>
            </a:r>
          </a:p>
          <a:p>
            <a:pPr marL="971550" lvl="2" latinLnBrk="0">
              <a:spcBef>
                <a:spcPct val="25000"/>
              </a:spcBef>
              <a:buClr>
                <a:schemeClr val="hlink"/>
              </a:buClr>
            </a:pPr>
            <a:r>
              <a:rPr lang="en-US" sz="2400" dirty="0"/>
              <a:t>Varenicline (</a:t>
            </a:r>
            <a:r>
              <a:rPr lang="ko-KR" altLang="en-US" sz="2400" dirty="0" err="1"/>
              <a:t>챔픽스</a:t>
            </a:r>
            <a:r>
              <a:rPr lang="en-US" altLang="ko-KR" sz="2400" baseline="30000" dirty="0"/>
              <a:t>®</a:t>
            </a:r>
            <a:r>
              <a:rPr lang="en-US" altLang="ko-KR" sz="2400" dirty="0"/>
              <a:t>)</a:t>
            </a:r>
            <a:endParaRPr lang="en-US" sz="2400" dirty="0"/>
          </a:p>
        </p:txBody>
      </p:sp>
    </p:spTree>
    <p:extLst>
      <p:ext uri="{BB962C8B-B14F-4D97-AF65-F5344CB8AC3E}">
        <p14:creationId xmlns:p14="http://schemas.microsoft.com/office/powerpoint/2010/main" val="709609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내용 개체 틀 4">
            <a:extLst>
              <a:ext uri="{FF2B5EF4-FFF2-40B4-BE49-F238E27FC236}">
                <a16:creationId xmlns:a16="http://schemas.microsoft.com/office/drawing/2014/main" id="{9F0A7238-E39D-40A4-8661-F9746DC599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extBox 1">
            <a:extLst>
              <a:ext uri="{FF2B5EF4-FFF2-40B4-BE49-F238E27FC236}">
                <a16:creationId xmlns:a16="http://schemas.microsoft.com/office/drawing/2014/main" id="{9C8F4FA6-FDFF-41FD-A441-6F0E11348C8B}"/>
              </a:ext>
            </a:extLst>
          </p:cNvPr>
          <p:cNvSpPr txBox="1"/>
          <p:nvPr/>
        </p:nvSpPr>
        <p:spPr>
          <a:xfrm>
            <a:off x="8855336" y="182880"/>
            <a:ext cx="3022899" cy="1477328"/>
          </a:xfrm>
          <a:prstGeom prst="rect">
            <a:avLst/>
          </a:prstGeom>
          <a:solidFill>
            <a:schemeClr val="bg2"/>
          </a:solidFill>
        </p:spPr>
        <p:txBody>
          <a:bodyPr wrap="square" rtlCol="0">
            <a:spAutoFit/>
          </a:bodyPr>
          <a:lstStyle/>
          <a:p>
            <a:r>
              <a:rPr lang="ko-KR" altLang="en-US" dirty="0"/>
              <a:t>도파민 효능약의 특징 때문에 </a:t>
            </a:r>
            <a:r>
              <a:rPr lang="en-US" altLang="ko-KR" dirty="0"/>
              <a:t>bupropion</a:t>
            </a:r>
            <a:r>
              <a:rPr lang="ko-KR" altLang="en-US" dirty="0"/>
              <a:t>을 복용하면 소화관 운동이 </a:t>
            </a:r>
            <a:r>
              <a:rPr lang="ko-KR" altLang="en-US" dirty="0" err="1"/>
              <a:t>느려지므로</a:t>
            </a:r>
            <a:r>
              <a:rPr lang="ko-KR" altLang="en-US" dirty="0"/>
              <a:t> 환자는 소화불량</a:t>
            </a:r>
            <a:r>
              <a:rPr lang="en-US" altLang="ko-KR" dirty="0"/>
              <a:t>, </a:t>
            </a:r>
            <a:r>
              <a:rPr lang="ko-KR" altLang="en-US" dirty="0"/>
              <a:t>메스꺼움을 호소할 수 있다</a:t>
            </a:r>
            <a:r>
              <a:rPr lang="en-US" altLang="ko-KR" dirty="0"/>
              <a:t>.</a:t>
            </a:r>
            <a:endParaRPr lang="ko-KR" altLang="en-US" dirty="0"/>
          </a:p>
        </p:txBody>
      </p:sp>
    </p:spTree>
    <p:extLst>
      <p:ext uri="{BB962C8B-B14F-4D97-AF65-F5344CB8AC3E}">
        <p14:creationId xmlns:p14="http://schemas.microsoft.com/office/powerpoint/2010/main" val="1543079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ADB3EAC5-E90C-4084-A8B0-0BA11BE314C9}"/>
              </a:ext>
            </a:extLst>
          </p:cNvPr>
          <p:cNvPicPr>
            <a:picLocks noChangeAspect="1"/>
          </p:cNvPicPr>
          <p:nvPr/>
        </p:nvPicPr>
        <p:blipFill>
          <a:blip r:embed="rId3"/>
          <a:stretch>
            <a:fillRect/>
          </a:stretch>
        </p:blipFill>
        <p:spPr>
          <a:xfrm>
            <a:off x="239060" y="0"/>
            <a:ext cx="9367520" cy="6640829"/>
          </a:xfrm>
          <a:prstGeom prst="rect">
            <a:avLst/>
          </a:prstGeom>
        </p:spPr>
      </p:pic>
      <p:sp>
        <p:nvSpPr>
          <p:cNvPr id="3" name="TextBox 2">
            <a:extLst>
              <a:ext uri="{FF2B5EF4-FFF2-40B4-BE49-F238E27FC236}">
                <a16:creationId xmlns:a16="http://schemas.microsoft.com/office/drawing/2014/main" id="{8A308A84-1303-4CB2-AA2D-5ADD16F9AAD9}"/>
              </a:ext>
            </a:extLst>
          </p:cNvPr>
          <p:cNvSpPr txBox="1"/>
          <p:nvPr/>
        </p:nvSpPr>
        <p:spPr>
          <a:xfrm>
            <a:off x="9757187" y="3636085"/>
            <a:ext cx="2108498" cy="2308324"/>
          </a:xfrm>
          <a:prstGeom prst="rect">
            <a:avLst/>
          </a:prstGeom>
          <a:noFill/>
        </p:spPr>
        <p:txBody>
          <a:bodyPr wrap="square" rtlCol="0">
            <a:spAutoFit/>
          </a:bodyPr>
          <a:lstStyle/>
          <a:p>
            <a:r>
              <a:rPr lang="ko-KR" altLang="en-US" dirty="0" err="1">
                <a:solidFill>
                  <a:srgbClr val="FFFF00"/>
                </a:solidFill>
              </a:rPr>
              <a:t>챔픽스를</a:t>
            </a:r>
            <a:r>
              <a:rPr lang="ko-KR" altLang="en-US" dirty="0">
                <a:solidFill>
                  <a:srgbClr val="FFFF00"/>
                </a:solidFill>
              </a:rPr>
              <a:t> 복용하면 니코틴에 의해 도파민이 시냅스로 쏟아져 나오는 것을 차단하여 지속적으로 도파민이 </a:t>
            </a:r>
            <a:r>
              <a:rPr lang="ko-KR" altLang="en-US" dirty="0" err="1">
                <a:solidFill>
                  <a:srgbClr val="FFFF00"/>
                </a:solidFill>
              </a:rPr>
              <a:t>소량씩</a:t>
            </a:r>
            <a:r>
              <a:rPr lang="ko-KR" altLang="en-US" dirty="0">
                <a:solidFill>
                  <a:srgbClr val="FFFF00"/>
                </a:solidFill>
              </a:rPr>
              <a:t> 나올 수 있도록 해준다</a:t>
            </a:r>
            <a:r>
              <a:rPr lang="en-US" altLang="ko-KR" dirty="0">
                <a:solidFill>
                  <a:srgbClr val="FFFF00"/>
                </a:solidFill>
              </a:rPr>
              <a:t>.</a:t>
            </a:r>
            <a:endParaRPr lang="ko-KR" altLang="en-US" dirty="0">
              <a:solidFill>
                <a:srgbClr val="FFFF00"/>
              </a:solidFill>
            </a:endParaRPr>
          </a:p>
        </p:txBody>
      </p:sp>
    </p:spTree>
    <p:extLst>
      <p:ext uri="{BB962C8B-B14F-4D97-AF65-F5344CB8AC3E}">
        <p14:creationId xmlns:p14="http://schemas.microsoft.com/office/powerpoint/2010/main" val="1603288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ê´ë ¨ ì´ë¯¸ì§">
            <a:extLst>
              <a:ext uri="{FF2B5EF4-FFF2-40B4-BE49-F238E27FC236}">
                <a16:creationId xmlns:a16="http://schemas.microsoft.com/office/drawing/2014/main" id="{1E360ACB-6B44-46BE-BAD9-14E385C59F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8313" y="1143000"/>
            <a:ext cx="5294716" cy="3176829"/>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id="{AC371CEF-5ACB-4236-85FB-95161446E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4330" y="1143000"/>
            <a:ext cx="5294715" cy="3534222"/>
          </a:xfrm>
          <a:prstGeom prst="rect">
            <a:avLst/>
          </a:prstGeom>
        </p:spPr>
      </p:pic>
      <p:sp>
        <p:nvSpPr>
          <p:cNvPr id="2" name="TextBox 1">
            <a:extLst>
              <a:ext uri="{FF2B5EF4-FFF2-40B4-BE49-F238E27FC236}">
                <a16:creationId xmlns:a16="http://schemas.microsoft.com/office/drawing/2014/main" id="{FCF9586F-5D21-42F9-AB3C-2FBFFD33F5B4}"/>
              </a:ext>
            </a:extLst>
          </p:cNvPr>
          <p:cNvSpPr txBox="1"/>
          <p:nvPr/>
        </p:nvSpPr>
        <p:spPr>
          <a:xfrm>
            <a:off x="754380" y="4526280"/>
            <a:ext cx="5191203" cy="1200329"/>
          </a:xfrm>
          <a:prstGeom prst="rect">
            <a:avLst/>
          </a:prstGeom>
          <a:noFill/>
        </p:spPr>
        <p:txBody>
          <a:bodyPr wrap="square" rtlCol="0">
            <a:spAutoFit/>
          </a:bodyPr>
          <a:lstStyle/>
          <a:p>
            <a:r>
              <a:rPr lang="ko-KR" altLang="en-US" dirty="0" err="1"/>
              <a:t>챔픽스</a:t>
            </a:r>
            <a:r>
              <a:rPr lang="ko-KR" altLang="en-US" dirty="0"/>
              <a:t> </a:t>
            </a:r>
            <a:r>
              <a:rPr lang="en-US" altLang="ko-KR" dirty="0"/>
              <a:t>1mg </a:t>
            </a:r>
            <a:r>
              <a:rPr lang="ko-KR" altLang="en-US" dirty="0"/>
              <a:t>정을 </a:t>
            </a:r>
            <a:r>
              <a:rPr lang="ko-KR" altLang="en-US" dirty="0" err="1"/>
              <a:t>복용하면서부터는</a:t>
            </a:r>
            <a:r>
              <a:rPr lang="ko-KR" altLang="en-US" dirty="0"/>
              <a:t> 니코틴에 추가로 노출되지 않아야 </a:t>
            </a:r>
            <a:r>
              <a:rPr lang="en-US" altLang="ko-KR" dirty="0"/>
              <a:t>D2 </a:t>
            </a:r>
            <a:r>
              <a:rPr lang="ko-KR" altLang="en-US" dirty="0"/>
              <a:t>수용체의 수준이 정상적으로 회복되기 때문에 </a:t>
            </a:r>
            <a:r>
              <a:rPr lang="en-US" altLang="ko-KR" dirty="0"/>
              <a:t>1mg </a:t>
            </a:r>
            <a:r>
              <a:rPr lang="ko-KR" altLang="en-US" dirty="0"/>
              <a:t>정제를 복용하면서 담배를 피우지 않도록 교육한다</a:t>
            </a:r>
            <a:r>
              <a:rPr lang="en-US" altLang="ko-KR" dirty="0"/>
              <a:t>. </a:t>
            </a:r>
            <a:endParaRPr lang="ko-KR" altLang="en-US" dirty="0"/>
          </a:p>
        </p:txBody>
      </p:sp>
    </p:spTree>
    <p:extLst>
      <p:ext uri="{BB962C8B-B14F-4D97-AF65-F5344CB8AC3E}">
        <p14:creationId xmlns:p14="http://schemas.microsoft.com/office/powerpoint/2010/main" val="365407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E4A9DD-9A6F-4692-8070-B4FDEAD29920}"/>
              </a:ext>
            </a:extLst>
          </p:cNvPr>
          <p:cNvSpPr>
            <a:spLocks noGrp="1"/>
          </p:cNvSpPr>
          <p:nvPr>
            <p:ph type="title"/>
          </p:nvPr>
        </p:nvSpPr>
        <p:spPr>
          <a:xfrm>
            <a:off x="838200" y="365125"/>
            <a:ext cx="10515600" cy="1325563"/>
          </a:xfrm>
        </p:spPr>
        <p:txBody>
          <a:bodyPr>
            <a:normAutofit/>
          </a:bodyPr>
          <a:lstStyle/>
          <a:p>
            <a:r>
              <a:rPr lang="ko-KR" altLang="en-US" dirty="0"/>
              <a:t>진단적 정의</a:t>
            </a:r>
            <a:r>
              <a:rPr lang="en-US" altLang="ko-KR" dirty="0"/>
              <a:t>(DSM-V)</a:t>
            </a:r>
            <a:endParaRPr lang="ko-KR" altLang="en-US" dirty="0"/>
          </a:p>
        </p:txBody>
      </p:sp>
      <p:graphicFrame>
        <p:nvGraphicFramePr>
          <p:cNvPr id="5" name="내용 개체 틀 2"/>
          <p:cNvGraphicFramePr>
            <a:graphicFrameLocks noGrp="1"/>
          </p:cNvGraphicFramePr>
          <p:nvPr>
            <p:ph idx="1"/>
            <p:extLst/>
          </p:nvPr>
        </p:nvGraphicFramePr>
        <p:xfrm>
          <a:off x="938683" y="184572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B7EC5E0-E917-447A-8214-91BFF7D4ED16}"/>
              </a:ext>
            </a:extLst>
          </p:cNvPr>
          <p:cNvSpPr txBox="1"/>
          <p:nvPr/>
        </p:nvSpPr>
        <p:spPr>
          <a:xfrm>
            <a:off x="2011758" y="5809129"/>
            <a:ext cx="8369450" cy="646331"/>
          </a:xfrm>
          <a:prstGeom prst="rect">
            <a:avLst/>
          </a:prstGeom>
          <a:solidFill>
            <a:schemeClr val="bg2"/>
          </a:solidFill>
        </p:spPr>
        <p:txBody>
          <a:bodyPr wrap="square" rtlCol="0">
            <a:spAutoFit/>
          </a:bodyPr>
          <a:lstStyle/>
          <a:p>
            <a:r>
              <a:rPr lang="ko-KR" altLang="en-US" dirty="0"/>
              <a:t>진단적 용어로는 </a:t>
            </a:r>
            <a:r>
              <a:rPr lang="en-US" altLang="ko-KR" dirty="0"/>
              <a:t>“</a:t>
            </a:r>
            <a:r>
              <a:rPr lang="ko-KR" altLang="en-US" dirty="0"/>
              <a:t>물질 사용 장애</a:t>
            </a:r>
            <a:r>
              <a:rPr lang="en-US" altLang="ko-KR" dirty="0"/>
              <a:t>”</a:t>
            </a:r>
            <a:r>
              <a:rPr lang="ko-KR" altLang="en-US" dirty="0"/>
              <a:t>로 부르고 중독성 물질의 종류에 따라 </a:t>
            </a:r>
            <a:r>
              <a:rPr lang="en-US" altLang="ko-KR" dirty="0"/>
              <a:t>“</a:t>
            </a:r>
            <a:r>
              <a:rPr lang="ko-KR" altLang="en-US" dirty="0"/>
              <a:t>알코올 사용 장애“</a:t>
            </a:r>
            <a:r>
              <a:rPr lang="en-US" altLang="ko-KR" dirty="0"/>
              <a:t> </a:t>
            </a:r>
            <a:r>
              <a:rPr lang="ko-KR" altLang="en-US" dirty="0"/>
              <a:t>등으로 진단할 수 있다</a:t>
            </a:r>
            <a:r>
              <a:rPr lang="en-US" altLang="ko-KR" dirty="0"/>
              <a:t>.</a:t>
            </a:r>
            <a:endParaRPr lang="ko-KR" altLang="en-US" dirty="0"/>
          </a:p>
        </p:txBody>
      </p:sp>
    </p:spTree>
    <p:extLst>
      <p:ext uri="{BB962C8B-B14F-4D97-AF65-F5344CB8AC3E}">
        <p14:creationId xmlns:p14="http://schemas.microsoft.com/office/powerpoint/2010/main" val="427995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5A7CB0B3-B0CF-4D60-B29A-4F11E6E6946D}"/>
              </a:ext>
            </a:extLst>
          </p:cNvPr>
          <p:cNvSpPr>
            <a:spLocks noGrp="1"/>
          </p:cNvSpPr>
          <p:nvPr>
            <p:ph type="title"/>
          </p:nvPr>
        </p:nvSpPr>
        <p:spPr>
          <a:xfrm>
            <a:off x="8199459" y="642938"/>
            <a:ext cx="3670808" cy="5502264"/>
          </a:xfrm>
        </p:spPr>
        <p:txBody>
          <a:bodyPr>
            <a:normAutofit/>
          </a:bodyPr>
          <a:lstStyle/>
          <a:p>
            <a:r>
              <a:rPr lang="ko-KR" altLang="en-US" dirty="0">
                <a:solidFill>
                  <a:srgbClr val="FFFFFF"/>
                </a:solidFill>
              </a:rPr>
              <a:t>약물유도성 </a:t>
            </a:r>
            <a:br>
              <a:rPr lang="en-US" altLang="ko-KR" dirty="0">
                <a:solidFill>
                  <a:srgbClr val="FFFFFF"/>
                </a:solidFill>
              </a:rPr>
            </a:br>
            <a:br>
              <a:rPr lang="en-US" altLang="ko-KR" dirty="0">
                <a:solidFill>
                  <a:srgbClr val="FFFFFF"/>
                </a:solidFill>
              </a:rPr>
            </a:br>
            <a:r>
              <a:rPr lang="ko-KR" altLang="en-US" dirty="0">
                <a:solidFill>
                  <a:srgbClr val="FFFFFF"/>
                </a:solidFill>
              </a:rPr>
              <a:t>의존 </a:t>
            </a:r>
            <a:r>
              <a:rPr lang="en-US" altLang="ko-KR" dirty="0">
                <a:solidFill>
                  <a:srgbClr val="FFFFFF"/>
                </a:solidFill>
              </a:rPr>
              <a:t>VS </a:t>
            </a:r>
            <a:r>
              <a:rPr lang="ko-KR" altLang="en-US" dirty="0">
                <a:solidFill>
                  <a:srgbClr val="FFFFFF"/>
                </a:solidFill>
              </a:rPr>
              <a:t>중독</a:t>
            </a:r>
          </a:p>
        </p:txBody>
      </p:sp>
      <p:graphicFrame>
        <p:nvGraphicFramePr>
          <p:cNvPr id="5" name="내용 개체 틀 2"/>
          <p:cNvGraphicFramePr>
            <a:graphicFrameLocks noGrp="1"/>
          </p:cNvGraphicFramePr>
          <p:nvPr>
            <p:ph idx="1"/>
            <p:extLst>
              <p:ext uri="{D42A27DB-BD31-4B8C-83A1-F6EECF244321}">
                <p14:modId xmlns:p14="http://schemas.microsoft.com/office/powerpoint/2010/main" val="3312234166"/>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086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25B8CA2-3FE1-447C-B313-8316920D30C0}"/>
              </a:ext>
            </a:extLst>
          </p:cNvPr>
          <p:cNvSpPr>
            <a:spLocks noGrp="1"/>
          </p:cNvSpPr>
          <p:nvPr>
            <p:ph type="title"/>
          </p:nvPr>
        </p:nvSpPr>
        <p:spPr>
          <a:xfrm>
            <a:off x="838200" y="365125"/>
            <a:ext cx="10515600" cy="1325563"/>
          </a:xfrm>
        </p:spPr>
        <p:txBody>
          <a:bodyPr vert="horz" lIns="91440" tIns="45720" rIns="91440" bIns="45720" rtlCol="0">
            <a:normAutofit/>
          </a:bodyPr>
          <a:lstStyle/>
          <a:p>
            <a:pPr latinLnBrk="0"/>
            <a:r>
              <a:rPr lang="ko-KR" altLang="en-US"/>
              <a:t>약물의 </a:t>
            </a:r>
            <a:r>
              <a:rPr lang="en-US" altLang="ko-KR"/>
              <a:t>“</a:t>
            </a:r>
            <a:r>
              <a:rPr lang="ko-KR" altLang="en-US"/>
              <a:t>중독책임＂</a:t>
            </a:r>
            <a:endParaRPr lang="en-US" altLang="ko-KR" kern="1200">
              <a:latin typeface="+mj-lt"/>
              <a:ea typeface="+mj-ea"/>
              <a:cs typeface="+mj-cs"/>
            </a:endParaRPr>
          </a:p>
        </p:txBody>
      </p:sp>
      <p:graphicFrame>
        <p:nvGraphicFramePr>
          <p:cNvPr id="14" name="내용 개체 틀 4">
            <a:extLst>
              <a:ext uri="{FF2B5EF4-FFF2-40B4-BE49-F238E27FC236}">
                <a16:creationId xmlns:a16="http://schemas.microsoft.com/office/drawing/2014/main" id="{1A1889BA-9DB9-4B51-A92F-940140F73DC2}"/>
              </a:ext>
            </a:extLst>
          </p:cNvPr>
          <p:cNvGraphicFramePr>
            <a:graphicFrameLocks noGrp="1"/>
          </p:cNvGraphicFramePr>
          <p:nvPr>
            <p:ph idx="1"/>
            <p:extLst/>
          </p:nvPr>
        </p:nvGraphicFramePr>
        <p:xfrm>
          <a:off x="838200" y="1516828"/>
          <a:ext cx="10515600" cy="480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1ED93DC-BE36-4A85-BF5F-A206A57578CB}"/>
              </a:ext>
            </a:extLst>
          </p:cNvPr>
          <p:cNvSpPr txBox="1"/>
          <p:nvPr/>
        </p:nvSpPr>
        <p:spPr>
          <a:xfrm>
            <a:off x="8003689" y="3863844"/>
            <a:ext cx="3350111" cy="1200329"/>
          </a:xfrm>
          <a:prstGeom prst="rect">
            <a:avLst/>
          </a:prstGeom>
          <a:solidFill>
            <a:schemeClr val="bg2"/>
          </a:solidFill>
        </p:spPr>
        <p:txBody>
          <a:bodyPr wrap="square" rtlCol="0">
            <a:spAutoFit/>
          </a:bodyPr>
          <a:lstStyle/>
          <a:p>
            <a:r>
              <a:rPr lang="ko-KR" altLang="en-US" dirty="0"/>
              <a:t>따라서 담배처럼 흡수</a:t>
            </a:r>
            <a:r>
              <a:rPr lang="en-US" altLang="ko-KR" dirty="0"/>
              <a:t>/</a:t>
            </a:r>
            <a:r>
              <a:rPr lang="ko-KR" altLang="en-US" dirty="0"/>
              <a:t>작용이 빠르고 뇌를 자극하는 약물은 중독책임이 큰 약물에 해당된다</a:t>
            </a:r>
            <a:r>
              <a:rPr lang="en-US" altLang="ko-KR" dirty="0"/>
              <a:t>.</a:t>
            </a:r>
            <a:endParaRPr lang="ko-KR" altLang="en-US" dirty="0"/>
          </a:p>
        </p:txBody>
      </p:sp>
    </p:spTree>
    <p:extLst>
      <p:ext uri="{BB962C8B-B14F-4D97-AF65-F5344CB8AC3E}">
        <p14:creationId xmlns:p14="http://schemas.microsoft.com/office/powerpoint/2010/main" val="150561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6" name="Freeform: Shape 25">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B25B8CA2-3FE1-447C-B313-8316920D30C0}"/>
              </a:ext>
            </a:extLst>
          </p:cNvPr>
          <p:cNvSpPr>
            <a:spLocks noGrp="1"/>
          </p:cNvSpPr>
          <p:nvPr>
            <p:ph type="title"/>
          </p:nvPr>
        </p:nvSpPr>
        <p:spPr>
          <a:xfrm>
            <a:off x="950121" y="5529884"/>
            <a:ext cx="5693783" cy="1096331"/>
          </a:xfrm>
        </p:spPr>
        <p:txBody>
          <a:bodyPr vert="horz" lIns="91440" tIns="45720" rIns="91440" bIns="45720" rtlCol="0">
            <a:normAutofit/>
          </a:bodyPr>
          <a:lstStyle/>
          <a:p>
            <a:pPr latinLnBrk="0"/>
            <a:r>
              <a:rPr lang="ko-KR" altLang="en-US" sz="3400">
                <a:solidFill>
                  <a:srgbClr val="303030"/>
                </a:solidFill>
              </a:rPr>
              <a:t>물질 사용 장애를 일으킬 수 있는 </a:t>
            </a:r>
            <a:r>
              <a:rPr lang="en-US" altLang="ko-KR" sz="3400">
                <a:solidFill>
                  <a:srgbClr val="303030"/>
                </a:solidFill>
              </a:rPr>
              <a:t>10</a:t>
            </a:r>
            <a:r>
              <a:rPr lang="ko-KR" altLang="en-US" sz="3400">
                <a:solidFill>
                  <a:srgbClr val="303030"/>
                </a:solidFill>
              </a:rPr>
              <a:t>가지</a:t>
            </a:r>
            <a:endParaRPr lang="en-US" altLang="ko-KR" sz="3400" kern="1200">
              <a:solidFill>
                <a:srgbClr val="303030"/>
              </a:solidFill>
              <a:latin typeface="+mj-lt"/>
              <a:ea typeface="+mj-ea"/>
              <a:cs typeface="+mj-cs"/>
            </a:endParaRPr>
          </a:p>
        </p:txBody>
      </p:sp>
      <p:pic>
        <p:nvPicPr>
          <p:cNvPr id="12" name="내용 개체 틀 3">
            <a:extLst>
              <a:ext uri="{FF2B5EF4-FFF2-40B4-BE49-F238E27FC236}">
                <a16:creationId xmlns:a16="http://schemas.microsoft.com/office/drawing/2014/main" id="{E0D8DB94-2AA3-43F2-AF05-B5933B70CFF6}"/>
              </a:ext>
            </a:extLst>
          </p:cNvPr>
          <p:cNvPicPr>
            <a:picLocks noChangeAspect="1"/>
          </p:cNvPicPr>
          <p:nvPr/>
        </p:nvPicPr>
        <p:blipFill>
          <a:blip r:embed="rId3"/>
          <a:stretch>
            <a:fillRect/>
          </a:stretch>
        </p:blipFill>
        <p:spPr>
          <a:xfrm>
            <a:off x="204395" y="231785"/>
            <a:ext cx="6686794" cy="4577105"/>
          </a:xfrm>
          <a:prstGeom prst="rect">
            <a:avLst/>
          </a:prstGeom>
        </p:spPr>
      </p:pic>
      <p:sp>
        <p:nvSpPr>
          <p:cNvPr id="14" name="Content Placeholder 13">
            <a:extLst>
              <a:ext uri="{FF2B5EF4-FFF2-40B4-BE49-F238E27FC236}">
                <a16:creationId xmlns:a16="http://schemas.microsoft.com/office/drawing/2014/main" id="{A86A8E45-C051-46CC-96A0-D8AE99465209}"/>
              </a:ext>
            </a:extLst>
          </p:cNvPr>
          <p:cNvSpPr>
            <a:spLocks noGrp="1"/>
          </p:cNvSpPr>
          <p:nvPr>
            <p:ph idx="1"/>
          </p:nvPr>
        </p:nvSpPr>
        <p:spPr>
          <a:xfrm>
            <a:off x="7507926" y="341255"/>
            <a:ext cx="4008101" cy="4020458"/>
          </a:xfrm>
        </p:spPr>
        <p:txBody>
          <a:bodyPr anchor="ctr">
            <a:normAutofit/>
          </a:bodyPr>
          <a:lstStyle/>
          <a:p>
            <a:pPr marL="0" indent="0">
              <a:buNone/>
            </a:pPr>
            <a:r>
              <a:rPr lang="en-US" altLang="ko-KR" sz="2000" dirty="0"/>
              <a:t>1. </a:t>
            </a:r>
            <a:r>
              <a:rPr lang="ko-KR" altLang="en-US" sz="2000" dirty="0"/>
              <a:t>담배</a:t>
            </a:r>
            <a:endParaRPr lang="en-US" altLang="ko-KR" sz="2000" dirty="0"/>
          </a:p>
          <a:p>
            <a:pPr marL="0" indent="0">
              <a:buNone/>
            </a:pPr>
            <a:r>
              <a:rPr lang="en-US" altLang="ko-KR" sz="2000" dirty="0"/>
              <a:t>2. </a:t>
            </a:r>
            <a:r>
              <a:rPr lang="ko-KR" altLang="en-US" sz="2000" dirty="0"/>
              <a:t>술</a:t>
            </a:r>
            <a:r>
              <a:rPr lang="en-US" altLang="ko-KR" sz="2000" dirty="0"/>
              <a:t> </a:t>
            </a:r>
          </a:p>
          <a:p>
            <a:pPr marL="0" indent="0">
              <a:buNone/>
            </a:pPr>
            <a:r>
              <a:rPr lang="en-US" altLang="ko-KR" sz="2000" dirty="0"/>
              <a:t>3. </a:t>
            </a:r>
            <a:r>
              <a:rPr lang="ko-KR" altLang="en-US" sz="2000" dirty="0"/>
              <a:t>카페인</a:t>
            </a:r>
            <a:endParaRPr lang="en-US" altLang="ko-KR" sz="2000" dirty="0"/>
          </a:p>
          <a:p>
            <a:pPr marL="0" indent="0">
              <a:buNone/>
            </a:pPr>
            <a:r>
              <a:rPr lang="en-US" altLang="ko-KR" sz="2000" dirty="0"/>
              <a:t>4. </a:t>
            </a:r>
            <a:r>
              <a:rPr lang="ko-KR" altLang="en-US" sz="2000" dirty="0"/>
              <a:t>신경안정제</a:t>
            </a:r>
            <a:endParaRPr lang="en-US" altLang="ko-KR" sz="2000" dirty="0"/>
          </a:p>
          <a:p>
            <a:pPr marL="0" indent="0">
              <a:buNone/>
            </a:pPr>
            <a:r>
              <a:rPr lang="en-US" altLang="ko-KR" sz="2000" dirty="0"/>
              <a:t>5. </a:t>
            </a:r>
            <a:r>
              <a:rPr lang="ko-KR" altLang="en-US" sz="2000" dirty="0" err="1"/>
              <a:t>마약성</a:t>
            </a:r>
            <a:r>
              <a:rPr lang="ko-KR" altLang="en-US" sz="2000" dirty="0"/>
              <a:t> 진통제</a:t>
            </a:r>
            <a:endParaRPr lang="en-US" altLang="ko-KR" sz="2000" dirty="0"/>
          </a:p>
          <a:p>
            <a:pPr marL="0" indent="0">
              <a:buNone/>
            </a:pPr>
            <a:r>
              <a:rPr lang="en-US" altLang="ko-KR" sz="2000" dirty="0"/>
              <a:t>6. cannabis(</a:t>
            </a:r>
            <a:r>
              <a:rPr lang="ko-KR" altLang="en-US" sz="2000" dirty="0"/>
              <a:t>대마</a:t>
            </a:r>
            <a:r>
              <a:rPr lang="en-US" altLang="ko-KR" sz="2000" dirty="0"/>
              <a:t>) </a:t>
            </a:r>
          </a:p>
          <a:p>
            <a:pPr marL="0" indent="0">
              <a:buNone/>
            </a:pPr>
            <a:r>
              <a:rPr lang="en-US" altLang="ko-KR" sz="2000" dirty="0"/>
              <a:t>7. </a:t>
            </a:r>
            <a:r>
              <a:rPr lang="ko-KR" altLang="en-US" sz="2000" dirty="0"/>
              <a:t>신나나 본드같은 흡입제들</a:t>
            </a:r>
            <a:endParaRPr lang="en-US" altLang="ko-KR" sz="2000" dirty="0"/>
          </a:p>
          <a:p>
            <a:pPr marL="0" indent="0">
              <a:buNone/>
            </a:pPr>
            <a:r>
              <a:rPr lang="en-US" altLang="ko-KR" sz="2000" dirty="0"/>
              <a:t>8. </a:t>
            </a:r>
            <a:r>
              <a:rPr lang="ko-KR" altLang="en-US" sz="2000" dirty="0"/>
              <a:t>코카인 같은 환각물질</a:t>
            </a:r>
            <a:endParaRPr lang="en-US" altLang="ko-KR" sz="2000" dirty="0"/>
          </a:p>
          <a:p>
            <a:pPr marL="0" indent="0">
              <a:buNone/>
            </a:pPr>
            <a:r>
              <a:rPr lang="en-US" altLang="ko-KR" sz="2000" dirty="0"/>
              <a:t>9. </a:t>
            </a:r>
            <a:r>
              <a:rPr lang="ko-KR" altLang="en-US" sz="2000" dirty="0"/>
              <a:t>중추신경 자극물질</a:t>
            </a:r>
            <a:endParaRPr lang="en-US" altLang="ko-KR" sz="2000" dirty="0"/>
          </a:p>
          <a:p>
            <a:pPr marL="0" indent="0">
              <a:buNone/>
            </a:pPr>
            <a:r>
              <a:rPr lang="en-US" altLang="ko-KR" sz="2000" dirty="0"/>
              <a:t>10. </a:t>
            </a:r>
            <a:r>
              <a:rPr lang="ko-KR" altLang="en-US" sz="2000" dirty="0" err="1"/>
              <a:t>아편유사물질들</a:t>
            </a:r>
            <a:endParaRPr lang="en-US" sz="2000" dirty="0"/>
          </a:p>
        </p:txBody>
      </p:sp>
    </p:spTree>
    <p:extLst>
      <p:ext uri="{BB962C8B-B14F-4D97-AF65-F5344CB8AC3E}">
        <p14:creationId xmlns:p14="http://schemas.microsoft.com/office/powerpoint/2010/main" val="326140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50" name="Freeform: Shape 49">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pic>
        <p:nvPicPr>
          <p:cNvPr id="8" name="내용 개체 틀 4">
            <a:extLst>
              <a:ext uri="{FF2B5EF4-FFF2-40B4-BE49-F238E27FC236}">
                <a16:creationId xmlns:a16="http://schemas.microsoft.com/office/drawing/2014/main" id="{69A2B4CD-6663-4FC1-A028-49EA2CC60A0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45460" y="965199"/>
            <a:ext cx="6585626" cy="3967839"/>
          </a:xfrm>
          <a:prstGeom prst="rect">
            <a:avLst/>
          </a:prstGeom>
        </p:spPr>
      </p:pic>
      <p:sp>
        <p:nvSpPr>
          <p:cNvPr id="2" name="제목 1">
            <a:extLst>
              <a:ext uri="{FF2B5EF4-FFF2-40B4-BE49-F238E27FC236}">
                <a16:creationId xmlns:a16="http://schemas.microsoft.com/office/drawing/2014/main" id="{71650686-6555-4487-8E7C-083D3A94064F}"/>
              </a:ext>
            </a:extLst>
          </p:cNvPr>
          <p:cNvSpPr>
            <a:spLocks noGrp="1"/>
          </p:cNvSpPr>
          <p:nvPr>
            <p:ph type="title"/>
          </p:nvPr>
        </p:nvSpPr>
        <p:spPr>
          <a:xfrm>
            <a:off x="950121" y="5529884"/>
            <a:ext cx="5693783" cy="1096331"/>
          </a:xfrm>
        </p:spPr>
        <p:txBody>
          <a:bodyPr>
            <a:normAutofit/>
          </a:bodyPr>
          <a:lstStyle/>
          <a:p>
            <a:r>
              <a:rPr lang="en-US" altLang="ko-KR" sz="3400" dirty="0"/>
              <a:t>“</a:t>
            </a:r>
            <a:r>
              <a:rPr lang="ko-KR" altLang="en-US" sz="3400" dirty="0"/>
              <a:t>중독</a:t>
            </a:r>
            <a:r>
              <a:rPr lang="en-US" altLang="ko-KR" sz="3400" dirty="0"/>
              <a:t>”</a:t>
            </a:r>
            <a:r>
              <a:rPr lang="ko-KR" altLang="en-US" sz="3400" dirty="0"/>
              <a:t>은 뇌 질환이다</a:t>
            </a:r>
            <a:r>
              <a:rPr lang="en-US" altLang="ko-KR" sz="3400" dirty="0"/>
              <a:t>.</a:t>
            </a:r>
            <a:endParaRPr lang="ko-KR" altLang="en-US" sz="3400" dirty="0"/>
          </a:p>
        </p:txBody>
      </p:sp>
      <p:sp>
        <p:nvSpPr>
          <p:cNvPr id="10" name="Content Placeholder 9"/>
          <p:cNvSpPr>
            <a:spLocks noGrp="1"/>
          </p:cNvSpPr>
          <p:nvPr>
            <p:ph idx="1"/>
          </p:nvPr>
        </p:nvSpPr>
        <p:spPr>
          <a:xfrm>
            <a:off x="7534654" y="965199"/>
            <a:ext cx="4543931" cy="4020458"/>
          </a:xfrm>
        </p:spPr>
        <p:txBody>
          <a:bodyPr anchor="ctr">
            <a:normAutofit/>
          </a:bodyPr>
          <a:lstStyle/>
          <a:p>
            <a:endParaRPr lang="en-US" sz="2000" b="1" dirty="0"/>
          </a:p>
          <a:p>
            <a:pPr>
              <a:lnSpc>
                <a:spcPct val="100000"/>
              </a:lnSpc>
            </a:pPr>
            <a:r>
              <a:rPr lang="ko-KR" altLang="en-US" sz="2000" b="1" dirty="0" err="1"/>
              <a:t>질환으로서의</a:t>
            </a:r>
            <a:r>
              <a:rPr lang="ko-KR" altLang="en-US" sz="2000" b="1" dirty="0"/>
              <a:t> </a:t>
            </a:r>
            <a:r>
              <a:rPr lang="en-US" altLang="ko-KR" sz="2000" b="1" dirty="0"/>
              <a:t>“</a:t>
            </a:r>
            <a:r>
              <a:rPr lang="ko-KR" altLang="en-US" sz="2000" b="1" dirty="0" err="1"/>
              <a:t>중독＂의</a:t>
            </a:r>
            <a:r>
              <a:rPr lang="ko-KR" altLang="en-US" sz="2000" b="1" dirty="0"/>
              <a:t> 특징</a:t>
            </a:r>
            <a:endParaRPr lang="en-US" altLang="ko-KR" sz="2000" b="1" dirty="0"/>
          </a:p>
          <a:p>
            <a:pPr marL="0" indent="0">
              <a:lnSpc>
                <a:spcPct val="100000"/>
              </a:lnSpc>
              <a:buNone/>
            </a:pPr>
            <a:endParaRPr lang="en-US" altLang="ko-KR" sz="2000" b="1" dirty="0"/>
          </a:p>
          <a:p>
            <a:pPr marL="0" indent="0">
              <a:lnSpc>
                <a:spcPct val="100000"/>
              </a:lnSpc>
              <a:buNone/>
            </a:pPr>
            <a:r>
              <a:rPr lang="en-US" sz="2000" b="1" dirty="0"/>
              <a:t> 1) </a:t>
            </a:r>
            <a:r>
              <a:rPr lang="ko-KR" altLang="en-US" sz="2000" b="1" dirty="0"/>
              <a:t>강박적 행동</a:t>
            </a:r>
            <a:r>
              <a:rPr lang="en-US" sz="2000" b="1" dirty="0"/>
              <a:t>(</a:t>
            </a:r>
            <a:r>
              <a:rPr lang="ko-KR" altLang="en-US" sz="2000" b="1" dirty="0"/>
              <a:t>통제가 안 됨</a:t>
            </a:r>
            <a:r>
              <a:rPr lang="en-US" altLang="ko-KR" sz="2000" b="1" dirty="0"/>
              <a:t>)</a:t>
            </a:r>
            <a:endParaRPr lang="en-US" sz="2000" b="1" dirty="0"/>
          </a:p>
          <a:p>
            <a:pPr marL="0" indent="0">
              <a:lnSpc>
                <a:spcPct val="100000"/>
              </a:lnSpc>
              <a:buNone/>
            </a:pPr>
            <a:r>
              <a:rPr lang="en-US" sz="2000" b="1" dirty="0"/>
              <a:t> 2) </a:t>
            </a:r>
            <a:r>
              <a:rPr lang="ko-KR" altLang="en-US" sz="2000" b="1" dirty="0"/>
              <a:t>부정적인 결과에도 불구하고 약물에 대한 남용이</a:t>
            </a:r>
            <a:r>
              <a:rPr lang="en-US" altLang="ko-KR" sz="2000" b="1" dirty="0"/>
              <a:t> </a:t>
            </a:r>
            <a:r>
              <a:rPr lang="ko-KR" altLang="en-US" sz="2000" b="1" dirty="0"/>
              <a:t>계속됨</a:t>
            </a:r>
            <a:r>
              <a:rPr lang="en-US" sz="2000" b="1" dirty="0"/>
              <a:t> </a:t>
            </a:r>
          </a:p>
          <a:p>
            <a:pPr marL="0" indent="0">
              <a:lnSpc>
                <a:spcPct val="100000"/>
              </a:lnSpc>
              <a:buNone/>
            </a:pPr>
            <a:r>
              <a:rPr lang="en-US" sz="2000" b="1" dirty="0"/>
              <a:t> 3) </a:t>
            </a:r>
            <a:r>
              <a:rPr lang="ko-KR" altLang="en-US" sz="2000" b="1" dirty="0">
                <a:solidFill>
                  <a:srgbClr val="FF0000"/>
                </a:solidFill>
              </a:rPr>
              <a:t>뇌의 구조와 기능이 계속 변화함</a:t>
            </a:r>
            <a:r>
              <a:rPr lang="en-US" altLang="ko-KR" sz="1800" b="1" dirty="0"/>
              <a:t>.</a:t>
            </a:r>
            <a:endParaRPr lang="en-US" sz="2000" b="1" dirty="0"/>
          </a:p>
        </p:txBody>
      </p:sp>
    </p:spTree>
    <p:extLst>
      <p:ext uri="{BB962C8B-B14F-4D97-AF65-F5344CB8AC3E}">
        <p14:creationId xmlns:p14="http://schemas.microsoft.com/office/powerpoint/2010/main" val="2353032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F8E76BC3-AF71-4B67-9E63-BB6AADB9FAC4}"/>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latinLnBrk="0"/>
            <a:r>
              <a:rPr lang="ko-KR" altLang="en-US" sz="5400">
                <a:solidFill>
                  <a:srgbClr val="FFFFFF"/>
                </a:solidFill>
              </a:rPr>
              <a:t>중독은 뇌 질환</a:t>
            </a:r>
            <a:endParaRPr lang="en-US" altLang="ko-KR" sz="5400">
              <a:solidFill>
                <a:srgbClr val="FFFFFF"/>
              </a:solidFill>
            </a:endParaRPr>
          </a:p>
        </p:txBody>
      </p:sp>
      <p:cxnSp>
        <p:nvCxnSpPr>
          <p:cNvPr id="139" name="Straight Connector 13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8" name="Picture 4" descr="ì¤ëì ëì ëí ì´ë¯¸ì§ ê²ìê²°ê³¼">
            <a:extLst>
              <a:ext uri="{FF2B5EF4-FFF2-40B4-BE49-F238E27FC236}">
                <a16:creationId xmlns:a16="http://schemas.microsoft.com/office/drawing/2014/main" id="{BB301201-74AB-4BFE-8E9A-0E859BE3A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34" y="2426818"/>
            <a:ext cx="5330182"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ì¤ëì ëì ëí ì´ë¯¸ì§ ê²ìê²°ê³¼">
            <a:extLst>
              <a:ext uri="{FF2B5EF4-FFF2-40B4-BE49-F238E27FC236}">
                <a16:creationId xmlns:a16="http://schemas.microsoft.com/office/drawing/2014/main" id="{B4D3AD45-E076-42F6-B85D-3C6D4D4286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45073" y="3443571"/>
            <a:ext cx="5455917" cy="196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7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pic>
        <p:nvPicPr>
          <p:cNvPr id="5" name="내용 개체 틀 4">
            <a:extLst>
              <a:ext uri="{FF2B5EF4-FFF2-40B4-BE49-F238E27FC236}">
                <a16:creationId xmlns:a16="http://schemas.microsoft.com/office/drawing/2014/main" id="{DE565ACF-8EEA-4598-A253-4B03D85CE5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727" y="1675227"/>
            <a:ext cx="11336482" cy="4827173"/>
          </a:xfrm>
          <a:prstGeom prst="rect">
            <a:avLst/>
          </a:prstGeom>
        </p:spPr>
      </p:pic>
      <p:sp>
        <p:nvSpPr>
          <p:cNvPr id="2" name="제목 1">
            <a:extLst>
              <a:ext uri="{FF2B5EF4-FFF2-40B4-BE49-F238E27FC236}">
                <a16:creationId xmlns:a16="http://schemas.microsoft.com/office/drawing/2014/main" id="{AF87A048-E60F-4735-83C7-4893F997455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latinLnBrk="0"/>
            <a:r>
              <a:rPr lang="ko-KR" altLang="en-US" sz="3200" dirty="0">
                <a:solidFill>
                  <a:schemeClr val="bg1"/>
                </a:solidFill>
              </a:rPr>
              <a:t>도파민과 보상 체계</a:t>
            </a:r>
            <a:endParaRPr lang="en-US" altLang="ko-KR" sz="3200" kern="1200" dirty="0">
              <a:solidFill>
                <a:schemeClr val="bg1"/>
              </a:solidFill>
              <a:latin typeface="+mj-lt"/>
              <a:ea typeface="+mj-ea"/>
              <a:cs typeface="+mj-cs"/>
            </a:endParaRPr>
          </a:p>
        </p:txBody>
      </p:sp>
    </p:spTree>
    <p:extLst>
      <p:ext uri="{BB962C8B-B14F-4D97-AF65-F5344CB8AC3E}">
        <p14:creationId xmlns:p14="http://schemas.microsoft.com/office/powerpoint/2010/main" val="2463912880"/>
      </p:ext>
    </p:extLst>
  </p:cSld>
  <p:clrMapOvr>
    <a:masterClrMapping/>
  </p:clrMapOvr>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20"/>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20"/>
        <a:ea typeface=""/>
        <a:cs typeface=""/>
        <a:font script="Jpan" typeface="Yu Gothic"/>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20"/>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20"/>
        <a:ea typeface=""/>
        <a:cs typeface=""/>
        <a:font script="Jpan" typeface="Yu Gothic"/>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ko-KR"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ko-KR"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20"/>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20"/>
        <a:ea typeface=""/>
        <a:cs typeface=""/>
        <a:font script="Jpan" typeface="Yu Gothic"/>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2778</ep:Words>
  <ep:PresentationFormat>와이드스크린</ep:PresentationFormat>
  <ep:Paragraphs>380</ep:Paragraphs>
  <ep:Slides>28</ep:Slides>
  <ep:Notes>26</ep:Notes>
  <ep:TotalTime>0</ep:TotalTime>
  <ep:HiddenSlides>0</ep:HiddenSlides>
  <ep:MMClips>0</ep:MMClips>
  <ep:HeadingPairs>
    <vt:vector size="4" baseType="variant">
      <vt:variant>
        <vt:lpstr>테마</vt:lpstr>
      </vt:variant>
      <vt:variant>
        <vt:i4>4</vt:i4>
      </vt:variant>
      <vt:variant>
        <vt:lpstr>슬라이드 제목</vt:lpstr>
      </vt:variant>
      <vt:variant>
        <vt:i4>28</vt:i4>
      </vt:variant>
    </vt:vector>
  </ep:HeadingPairs>
  <ep:TitlesOfParts>
    <vt:vector size="32" baseType="lpstr">
      <vt:lpstr>Office 테마</vt:lpstr>
      <vt:lpstr>1_Office 테마</vt:lpstr>
      <vt:lpstr>Default Design</vt:lpstr>
      <vt:lpstr>2_Office 테마</vt:lpstr>
      <vt:lpstr>중독의 강화</vt:lpstr>
      <vt:lpstr>의존성이 진행되는 동안 보상 회로에서 일어나는 신경 가소성 변화</vt:lpstr>
      <vt:lpstr>약물 남용에 의한 시냅스의 가소성 변화</vt:lpstr>
      <vt:lpstr>Dopamine Receptors</vt:lpstr>
      <vt:lpstr xml:space="preserve">Addiction as a brain disease </vt:lpstr>
      <vt:lpstr>Recovery of Dopamine Transporters</vt:lpstr>
      <vt:lpstr>Nicotine : 금연과 금연약물의 이해</vt:lpstr>
      <vt:lpstr>Nicotine</vt:lpstr>
      <vt:lpstr>Pharmacologic methods:  first-line therapies</vt:lpstr>
      <vt:lpstr>PowerPoint 프레젠테이션</vt:lpstr>
      <vt:lpstr>PowerPoint 프레젠테이션</vt:lpstr>
      <vt:lpstr>PowerPoint 프레젠테이션</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vector>
  </ep:TitlesOfParts>
  <ep:HyperlinkBase/>
  <ep:Application>Show</ep:Application>
  <ep:AppVersion>12.0000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2019-05-27T17:53:12.000</dcterms:created>
  <dc:creator>Jee Elly</dc:creator>
  <cp:lastModifiedBy>user</cp:lastModifiedBy>
  <dcterms:modified xsi:type="dcterms:W3CDTF">2019-05-28T01:07:58.696</dcterms:modified>
  <cp:revision>6</cp:revision>
  <dc:title>중독과 중독치료 약물의 이해</dc:title>
  <cp:version>0906.0100.01</cp:version>
</cp:coreProperties>
</file>