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79238-5F61-4AA3-A271-4145C143D99B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C8E12-A275-491D-BFDE-7848904B1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965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C8E12-A275-491D-BFDE-7848904B107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034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675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910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876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85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212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408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434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168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446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611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43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CDA57-EE5D-4E83-A7E2-56FF0C839C61}" type="datetimeFigureOut">
              <a:rPr lang="ko-KR" altLang="en-US" smtClean="0"/>
              <a:t>2021-07-02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70037-B8EB-42C6-95A7-32C77C8A1E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17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038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084277"/>
            <a:ext cx="1219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/>
              <a:t>요양기관정보마당 </a:t>
            </a:r>
            <a:r>
              <a:rPr lang="en-US" altLang="ko-KR" b="1" dirty="0" smtClean="0"/>
              <a:t>&gt; </a:t>
            </a:r>
            <a:r>
              <a:rPr lang="ko-KR" altLang="en-US" b="1" dirty="0" smtClean="0"/>
              <a:t>공지사항 </a:t>
            </a:r>
            <a:r>
              <a:rPr lang="en-US" altLang="ko-KR" b="1" dirty="0" smtClean="0"/>
              <a:t>&gt; </a:t>
            </a:r>
            <a:r>
              <a:rPr lang="ko-KR" altLang="en-US" b="1" dirty="0" smtClean="0"/>
              <a:t>법령 탭 클릭 </a:t>
            </a:r>
            <a:r>
              <a:rPr lang="en-US" altLang="ko-KR" b="1" dirty="0" smtClean="0"/>
              <a:t>&gt; ‘[</a:t>
            </a:r>
            <a:r>
              <a:rPr lang="ko-KR" altLang="en-US" b="1" dirty="0" smtClean="0"/>
              <a:t>홍보영상</a:t>
            </a:r>
            <a:r>
              <a:rPr lang="en-US" altLang="ko-KR" b="1" dirty="0" smtClean="0"/>
              <a:t>]</a:t>
            </a:r>
            <a:r>
              <a:rPr lang="ko-KR" altLang="en-US" b="1" dirty="0" smtClean="0"/>
              <a:t>건강보험증 부정사용 예방 홍보 영상</a:t>
            </a:r>
            <a:r>
              <a:rPr lang="en-US" altLang="ko-KR" b="1" smtClean="0"/>
              <a:t>’</a:t>
            </a:r>
            <a:r>
              <a:rPr lang="ko-KR" altLang="en-US" b="1" smtClean="0"/>
              <a:t> </a:t>
            </a:r>
            <a:r>
              <a:rPr lang="ko-KR" altLang="en-US" b="1" dirty="0" smtClean="0"/>
              <a:t>다운</a:t>
            </a:r>
            <a:endParaRPr lang="en-US" altLang="ko-KR" b="1" dirty="0" smtClean="0"/>
          </a:p>
          <a:p>
            <a:pPr algn="ctr"/>
            <a:r>
              <a:rPr lang="en-US" altLang="ko-KR" sz="1600" dirty="0" smtClean="0"/>
              <a:t>(</a:t>
            </a:r>
            <a:r>
              <a:rPr lang="ko-KR" altLang="en-US" sz="1600" dirty="0" smtClean="0"/>
              <a:t>공인인증서 로그인 불필요</a:t>
            </a:r>
            <a:r>
              <a:rPr lang="en-US" altLang="ko-KR" sz="1600" dirty="0" smtClean="0"/>
              <a:t>)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47834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와이드스크린</PresentationFormat>
  <Paragraphs>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2021-07-02T12:04:40Z</dcterms:created>
  <dcterms:modified xsi:type="dcterms:W3CDTF">2021-07-02T12:08:08Z</dcterms:modified>
</cp:coreProperties>
</file>