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87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43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91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148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688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863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97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14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43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60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4035C-6581-4555-B40E-F8D1E012265C}" type="datetimeFigureOut">
              <a:rPr lang="ko-KR" altLang="en-US" smtClean="0"/>
              <a:t>2012-05-29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46C9-237C-487A-B7E2-2244C7B70E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607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C:\Users\오성곤\Desktop\사본 -제목 없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3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2012-05-29T05:54:16Z</dcterms:created>
  <dcterms:modified xsi:type="dcterms:W3CDTF">2012-05-29T05:54:50Z</dcterms:modified>
</cp:coreProperties>
</file>