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035C-6581-4555-B40E-F8D1E012265C}" type="datetimeFigureOut">
              <a:rPr lang="ko-KR" altLang="en-US" smtClean="0"/>
              <a:t>2012-05-29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46C9-237C-487A-B7E2-2244C7B70E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9878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035C-6581-4555-B40E-F8D1E012265C}" type="datetimeFigureOut">
              <a:rPr lang="ko-KR" altLang="en-US" smtClean="0"/>
              <a:t>2012-05-29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46C9-237C-487A-B7E2-2244C7B70E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8438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035C-6581-4555-B40E-F8D1E012265C}" type="datetimeFigureOut">
              <a:rPr lang="ko-KR" altLang="en-US" smtClean="0"/>
              <a:t>2012-05-29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46C9-237C-487A-B7E2-2244C7B70E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8919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035C-6581-4555-B40E-F8D1E012265C}" type="datetimeFigureOut">
              <a:rPr lang="ko-KR" altLang="en-US" smtClean="0"/>
              <a:t>2012-05-29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46C9-237C-487A-B7E2-2244C7B70E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1486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035C-6581-4555-B40E-F8D1E012265C}" type="datetimeFigureOut">
              <a:rPr lang="ko-KR" altLang="en-US" smtClean="0"/>
              <a:t>2012-05-29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46C9-237C-487A-B7E2-2244C7B70E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279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035C-6581-4555-B40E-F8D1E012265C}" type="datetimeFigureOut">
              <a:rPr lang="ko-KR" altLang="en-US" smtClean="0"/>
              <a:t>2012-05-29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46C9-237C-487A-B7E2-2244C7B70E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6887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035C-6581-4555-B40E-F8D1E012265C}" type="datetimeFigureOut">
              <a:rPr lang="ko-KR" altLang="en-US" smtClean="0"/>
              <a:t>2012-05-29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46C9-237C-487A-B7E2-2244C7B70E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8634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035C-6581-4555-B40E-F8D1E012265C}" type="datetimeFigureOut">
              <a:rPr lang="ko-KR" altLang="en-US" smtClean="0"/>
              <a:t>2012-05-29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46C9-237C-487A-B7E2-2244C7B70E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2972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035C-6581-4555-B40E-F8D1E012265C}" type="datetimeFigureOut">
              <a:rPr lang="ko-KR" altLang="en-US" smtClean="0"/>
              <a:t>2012-05-29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46C9-237C-487A-B7E2-2244C7B70E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5142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035C-6581-4555-B40E-F8D1E012265C}" type="datetimeFigureOut">
              <a:rPr lang="ko-KR" altLang="en-US" smtClean="0"/>
              <a:t>2012-05-29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46C9-237C-487A-B7E2-2244C7B70E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0434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035C-6581-4555-B40E-F8D1E012265C}" type="datetimeFigureOut">
              <a:rPr lang="ko-KR" altLang="en-US" smtClean="0"/>
              <a:t>2012-05-29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46C9-237C-487A-B7E2-2244C7B70E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5609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4035C-6581-4555-B40E-F8D1E012265C}" type="datetimeFigureOut">
              <a:rPr lang="ko-KR" altLang="en-US" smtClean="0"/>
              <a:t>2012-05-29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346C9-237C-487A-B7E2-2244C7B70E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607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3074" name="Picture 2" descr="C:\Users\오성곤\Desktop\사본 -제목 없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823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</cp:revision>
  <dcterms:created xsi:type="dcterms:W3CDTF">2012-05-29T05:54:16Z</dcterms:created>
  <dcterms:modified xsi:type="dcterms:W3CDTF">2012-05-29T05:54:50Z</dcterms:modified>
</cp:coreProperties>
</file>